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handoutMasterIdLst>
    <p:handoutMasterId r:id="rId12"/>
  </p:handoutMasterIdLst>
  <p:sldIdLst>
    <p:sldId id="271" r:id="rId5"/>
    <p:sldId id="269" r:id="rId6"/>
    <p:sldId id="275" r:id="rId7"/>
    <p:sldId id="272" r:id="rId8"/>
    <p:sldId id="285" r:id="rId9"/>
    <p:sldId id="28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Waiting Slide" id="{FD568B14-D474-4E7D-A0CA-FEA633869215}">
          <p14:sldIdLst>
            <p14:sldId id="271"/>
          </p14:sldIdLst>
        </p14:section>
        <p14:section name="Morning Introduction" id="{85848490-EF42-4F41-B17F-7D752B0BEE16}">
          <p14:sldIdLst>
            <p14:sldId id="269"/>
            <p14:sldId id="275"/>
            <p14:sldId id="272"/>
            <p14:sldId id="285"/>
            <p14:sldId id="28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38" autoAdjust="0"/>
    <p:restoredTop sz="94660"/>
  </p:normalViewPr>
  <p:slideViewPr>
    <p:cSldViewPr snapToGrid="0" showGuides="1">
      <p:cViewPr varScale="1">
        <p:scale>
          <a:sx n="123" d="100"/>
          <a:sy n="123" d="100"/>
        </p:scale>
        <p:origin x="150" y="1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1" d="100"/>
          <a:sy n="81" d="100"/>
        </p:scale>
        <p:origin x="3894" y="96"/>
      </p:cViewPr>
      <p:guideLst/>
    </p:cSldViewPr>
  </p:notesViewPr>
  <p:gridSpacing cx="57150" cy="5715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handoutMaster" Target="handoutMasters/handout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niel Hurtubise" userId="00240ab5-46a8-4031-ab8b-61076acc223c" providerId="ADAL" clId="{BE2D4E2D-6134-4328-9397-307732951985}"/>
  </pc:docChgLst>
  <pc:docChgLst>
    <pc:chgData name="Daniel Hurtubise" userId="00240ab5-46a8-4031-ab8b-61076acc223c" providerId="ADAL" clId="{79490A24-9EE3-4763-9D01-A080C6EB436C}"/>
    <pc:docChg chg="undo custSel addSld delSld modSld sldOrd modMainMaster">
      <pc:chgData name="Daniel Hurtubise" userId="00240ab5-46a8-4031-ab8b-61076acc223c" providerId="ADAL" clId="{79490A24-9EE3-4763-9D01-A080C6EB436C}" dt="2018-09-13T13:24:27.434" v="1290" actId="1076"/>
      <pc:docMkLst>
        <pc:docMk/>
      </pc:docMkLst>
      <pc:sldChg chg="add">
        <pc:chgData name="Daniel Hurtubise" userId="00240ab5-46a8-4031-ab8b-61076acc223c" providerId="ADAL" clId="{79490A24-9EE3-4763-9D01-A080C6EB436C}" dt="2018-08-29T09:40:28.487" v="0"/>
        <pc:sldMkLst>
          <pc:docMk/>
          <pc:sldMk cId="0" sldId="269"/>
        </pc:sldMkLst>
      </pc:sldChg>
      <pc:sldChg chg="addSp delSp modSp add">
        <pc:chgData name="Daniel Hurtubise" userId="00240ab5-46a8-4031-ab8b-61076acc223c" providerId="ADAL" clId="{79490A24-9EE3-4763-9D01-A080C6EB436C}" dt="2018-08-29T12:15:58.817" v="69" actId="1076"/>
        <pc:sldMkLst>
          <pc:docMk/>
          <pc:sldMk cId="1306186969" sldId="271"/>
        </pc:sldMkLst>
        <pc:spChg chg="del">
          <ac:chgData name="Daniel Hurtubise" userId="00240ab5-46a8-4031-ab8b-61076acc223c" providerId="ADAL" clId="{79490A24-9EE3-4763-9D01-A080C6EB436C}" dt="2018-08-29T09:43:01.272" v="7"/>
          <ac:spMkLst>
            <pc:docMk/>
            <pc:sldMk cId="1306186969" sldId="271"/>
            <ac:spMk id="2" creationId="{40AF6D2B-2583-4318-B5A5-73C30D92EE93}"/>
          </ac:spMkLst>
        </pc:spChg>
        <pc:spChg chg="del">
          <ac:chgData name="Daniel Hurtubise" userId="00240ab5-46a8-4031-ab8b-61076acc223c" providerId="ADAL" clId="{79490A24-9EE3-4763-9D01-A080C6EB436C}" dt="2018-08-29T09:43:01.272" v="7"/>
          <ac:spMkLst>
            <pc:docMk/>
            <pc:sldMk cId="1306186969" sldId="271"/>
            <ac:spMk id="3" creationId="{5A4A4FFE-62C6-477A-ACAA-31968376D247}"/>
          </ac:spMkLst>
        </pc:spChg>
        <pc:spChg chg="add mod">
          <ac:chgData name="Daniel Hurtubise" userId="00240ab5-46a8-4031-ab8b-61076acc223c" providerId="ADAL" clId="{79490A24-9EE3-4763-9D01-A080C6EB436C}" dt="2018-08-29T09:43:01.272" v="7"/>
          <ac:spMkLst>
            <pc:docMk/>
            <pc:sldMk cId="1306186969" sldId="271"/>
            <ac:spMk id="4" creationId="{98615CF1-3D62-4147-9CC7-123EF1E856D7}"/>
          </ac:spMkLst>
        </pc:spChg>
        <pc:spChg chg="add mod">
          <ac:chgData name="Daniel Hurtubise" userId="00240ab5-46a8-4031-ab8b-61076acc223c" providerId="ADAL" clId="{79490A24-9EE3-4763-9D01-A080C6EB436C}" dt="2018-08-29T09:43:01.272" v="7"/>
          <ac:spMkLst>
            <pc:docMk/>
            <pc:sldMk cId="1306186969" sldId="271"/>
            <ac:spMk id="5" creationId="{21C54B18-4CFE-4641-A6DE-C0E1E4D5818B}"/>
          </ac:spMkLst>
        </pc:spChg>
        <pc:picChg chg="add mod">
          <ac:chgData name="Daniel Hurtubise" userId="00240ab5-46a8-4031-ab8b-61076acc223c" providerId="ADAL" clId="{79490A24-9EE3-4763-9D01-A080C6EB436C}" dt="2018-08-29T12:15:58.817" v="69" actId="1076"/>
          <ac:picMkLst>
            <pc:docMk/>
            <pc:sldMk cId="1306186969" sldId="271"/>
            <ac:picMk id="3" creationId="{876233FA-6F45-45C2-BE55-ABEDFA9845E9}"/>
          </ac:picMkLst>
        </pc:picChg>
        <pc:picChg chg="add mod">
          <ac:chgData name="Daniel Hurtubise" userId="00240ab5-46a8-4031-ab8b-61076acc223c" providerId="ADAL" clId="{79490A24-9EE3-4763-9D01-A080C6EB436C}" dt="2018-08-29T12:14:15.968" v="68" actId="1076"/>
          <ac:picMkLst>
            <pc:docMk/>
            <pc:sldMk cId="1306186969" sldId="271"/>
            <ac:picMk id="7" creationId="{E05AB590-C879-49AC-A112-A1B41B4C4015}"/>
          </ac:picMkLst>
        </pc:picChg>
      </pc:sldChg>
      <pc:sldChg chg="add">
        <pc:chgData name="Daniel Hurtubise" userId="00240ab5-46a8-4031-ab8b-61076acc223c" providerId="ADAL" clId="{79490A24-9EE3-4763-9D01-A080C6EB436C}" dt="2018-08-29T09:46:45.926" v="8"/>
        <pc:sldMkLst>
          <pc:docMk/>
          <pc:sldMk cId="0" sldId="272"/>
        </pc:sldMkLst>
      </pc:sldChg>
      <pc:sldChg chg="modSp add">
        <pc:chgData name="Daniel Hurtubise" userId="00240ab5-46a8-4031-ab8b-61076acc223c" providerId="ADAL" clId="{79490A24-9EE3-4763-9D01-A080C6EB436C}" dt="2018-08-29T09:50:42.243" v="11" actId="207"/>
        <pc:sldMkLst>
          <pc:docMk/>
          <pc:sldMk cId="2323515084" sldId="275"/>
        </pc:sldMkLst>
        <pc:spChg chg="mod">
          <ac:chgData name="Daniel Hurtubise" userId="00240ab5-46a8-4031-ab8b-61076acc223c" providerId="ADAL" clId="{79490A24-9EE3-4763-9D01-A080C6EB436C}" dt="2018-08-29T09:50:42.243" v="11" actId="207"/>
          <ac:spMkLst>
            <pc:docMk/>
            <pc:sldMk cId="2323515084" sldId="275"/>
            <ac:spMk id="2" creationId="{DC1C2D9E-5090-4E15-ADFB-BA4148CFCEA2}"/>
          </ac:spMkLst>
        </pc:spChg>
      </pc:sldChg>
      <pc:sldChg chg="addSp modSp add">
        <pc:chgData name="Daniel Hurtubise" userId="00240ab5-46a8-4031-ab8b-61076acc223c" providerId="ADAL" clId="{79490A24-9EE3-4763-9D01-A080C6EB436C}" dt="2018-08-29T13:55:32.697" v="83" actId="1076"/>
        <pc:sldMkLst>
          <pc:docMk/>
          <pc:sldMk cId="1068781007" sldId="278"/>
        </pc:sldMkLst>
        <pc:spChg chg="mod">
          <ac:chgData name="Daniel Hurtubise" userId="00240ab5-46a8-4031-ab8b-61076acc223c" providerId="ADAL" clId="{79490A24-9EE3-4763-9D01-A080C6EB436C}" dt="2018-08-29T09:57:40.397" v="22"/>
          <ac:spMkLst>
            <pc:docMk/>
            <pc:sldMk cId="1068781007" sldId="278"/>
            <ac:spMk id="5" creationId="{7FAFD5F4-07FE-4433-839C-AAA2509F3FF9}"/>
          </ac:spMkLst>
        </pc:spChg>
        <pc:picChg chg="add mod">
          <ac:chgData name="Daniel Hurtubise" userId="00240ab5-46a8-4031-ab8b-61076acc223c" providerId="ADAL" clId="{79490A24-9EE3-4763-9D01-A080C6EB436C}" dt="2018-08-29T13:55:32.697" v="83" actId="1076"/>
          <ac:picMkLst>
            <pc:docMk/>
            <pc:sldMk cId="1068781007" sldId="278"/>
            <ac:picMk id="2" creationId="{FACE0911-5621-4D67-BE74-B729C7A6DDAD}"/>
          </ac:picMkLst>
        </pc:picChg>
        <pc:picChg chg="add">
          <ac:chgData name="Daniel Hurtubise" userId="00240ab5-46a8-4031-ab8b-61076acc223c" providerId="ADAL" clId="{79490A24-9EE3-4763-9D01-A080C6EB436C}" dt="2018-08-29T10:07:13.462" v="27"/>
          <ac:picMkLst>
            <pc:docMk/>
            <pc:sldMk cId="1068781007" sldId="278"/>
            <ac:picMk id="6" creationId="{67B627FB-FC5D-4786-A1A3-C8DA517DA7B3}"/>
          </ac:picMkLst>
        </pc:picChg>
      </pc:sldChg>
      <pc:sldChg chg="addSp delSp modSp add">
        <pc:chgData name="Daniel Hurtubise" userId="00240ab5-46a8-4031-ab8b-61076acc223c" providerId="ADAL" clId="{79490A24-9EE3-4763-9D01-A080C6EB436C}" dt="2018-08-29T13:55:50.356" v="90" actId="478"/>
        <pc:sldMkLst>
          <pc:docMk/>
          <pc:sldMk cId="3038648115" sldId="279"/>
        </pc:sldMkLst>
        <pc:spChg chg="mod">
          <ac:chgData name="Daniel Hurtubise" userId="00240ab5-46a8-4031-ab8b-61076acc223c" providerId="ADAL" clId="{79490A24-9EE3-4763-9D01-A080C6EB436C}" dt="2018-08-29T09:58:27.109" v="24"/>
          <ac:spMkLst>
            <pc:docMk/>
            <pc:sldMk cId="3038648115" sldId="279"/>
            <ac:spMk id="5" creationId="{7FAFD5F4-07FE-4433-839C-AAA2509F3FF9}"/>
          </ac:spMkLst>
        </pc:spChg>
        <pc:picChg chg="add del mod">
          <ac:chgData name="Daniel Hurtubise" userId="00240ab5-46a8-4031-ab8b-61076acc223c" providerId="ADAL" clId="{79490A24-9EE3-4763-9D01-A080C6EB436C}" dt="2018-08-29T13:55:27.878" v="80" actId="478"/>
          <ac:picMkLst>
            <pc:docMk/>
            <pc:sldMk cId="3038648115" sldId="279"/>
            <ac:picMk id="2" creationId="{C6B08D9A-5F1A-4DAD-B6AB-60C0F1ED43E9}"/>
          </ac:picMkLst>
        </pc:picChg>
        <pc:picChg chg="add del">
          <ac:chgData name="Daniel Hurtubise" userId="00240ab5-46a8-4031-ab8b-61076acc223c" providerId="ADAL" clId="{79490A24-9EE3-4763-9D01-A080C6EB436C}" dt="2018-08-29T13:55:14.141" v="72"/>
          <ac:picMkLst>
            <pc:docMk/>
            <pc:sldMk cId="3038648115" sldId="279"/>
            <ac:picMk id="3" creationId="{E03D859B-9E63-4C4C-8C9B-CE22E778B08C}"/>
          </ac:picMkLst>
        </pc:picChg>
        <pc:picChg chg="add mod">
          <ac:chgData name="Daniel Hurtubise" userId="00240ab5-46a8-4031-ab8b-61076acc223c" providerId="ADAL" clId="{79490A24-9EE3-4763-9D01-A080C6EB436C}" dt="2018-08-29T13:55:48.837" v="88" actId="1076"/>
          <ac:picMkLst>
            <pc:docMk/>
            <pc:sldMk cId="3038648115" sldId="279"/>
            <ac:picMk id="6" creationId="{568A273C-F1D6-457A-BB7C-BEB4FEEAA62E}"/>
          </ac:picMkLst>
        </pc:picChg>
        <pc:picChg chg="add">
          <ac:chgData name="Daniel Hurtubise" userId="00240ab5-46a8-4031-ab8b-61076acc223c" providerId="ADAL" clId="{79490A24-9EE3-4763-9D01-A080C6EB436C}" dt="2018-08-29T10:15:25.915" v="29"/>
          <ac:picMkLst>
            <pc:docMk/>
            <pc:sldMk cId="3038648115" sldId="279"/>
            <ac:picMk id="6" creationId="{FB061C65-3585-4EF6-95AD-CFCE7D49CC2C}"/>
          </ac:picMkLst>
        </pc:picChg>
        <pc:picChg chg="add del mod">
          <ac:chgData name="Daniel Hurtubise" userId="00240ab5-46a8-4031-ab8b-61076acc223c" providerId="ADAL" clId="{79490A24-9EE3-4763-9D01-A080C6EB436C}" dt="2018-08-29T13:55:50.356" v="90" actId="478"/>
          <ac:picMkLst>
            <pc:docMk/>
            <pc:sldMk cId="3038648115" sldId="279"/>
            <ac:picMk id="7" creationId="{D9857969-716C-4EC3-9295-958555D6FDC7}"/>
          </ac:picMkLst>
        </pc:picChg>
      </pc:sldChg>
      <pc:sldChg chg="addSp delSp modSp add">
        <pc:chgData name="Daniel Hurtubise" userId="00240ab5-46a8-4031-ab8b-61076acc223c" providerId="ADAL" clId="{79490A24-9EE3-4763-9D01-A080C6EB436C}" dt="2018-08-29T13:55:37.647" v="86" actId="478"/>
        <pc:sldMkLst>
          <pc:docMk/>
          <pc:sldMk cId="1335241079" sldId="281"/>
        </pc:sldMkLst>
        <pc:spChg chg="mod">
          <ac:chgData name="Daniel Hurtubise" userId="00240ab5-46a8-4031-ab8b-61076acc223c" providerId="ADAL" clId="{79490A24-9EE3-4763-9D01-A080C6EB436C}" dt="2018-08-29T10:20:06.991" v="35"/>
          <ac:spMkLst>
            <pc:docMk/>
            <pc:sldMk cId="1335241079" sldId="281"/>
            <ac:spMk id="4" creationId="{00FB6218-F9B7-4C10-A392-671B1EEDEB88}"/>
          </ac:spMkLst>
        </pc:spChg>
        <pc:picChg chg="add del">
          <ac:chgData name="Daniel Hurtubise" userId="00240ab5-46a8-4031-ab8b-61076acc223c" providerId="ADAL" clId="{79490A24-9EE3-4763-9D01-A080C6EB436C}" dt="2018-08-29T13:55:37.647" v="86" actId="478"/>
          <ac:picMkLst>
            <pc:docMk/>
            <pc:sldMk cId="1335241079" sldId="281"/>
            <ac:picMk id="7" creationId="{54ED8FFC-380D-4E4F-8449-4C16308236D5}"/>
          </ac:picMkLst>
        </pc:picChg>
      </pc:sldChg>
      <pc:sldChg chg="add">
        <pc:chgData name="Daniel Hurtubise" userId="00240ab5-46a8-4031-ab8b-61076acc223c" providerId="ADAL" clId="{79490A24-9EE3-4763-9D01-A080C6EB436C}" dt="2018-08-29T10:20:11.462" v="36"/>
        <pc:sldMkLst>
          <pc:docMk/>
          <pc:sldMk cId="1098161306" sldId="282"/>
        </pc:sldMkLst>
      </pc:sldChg>
      <pc:sldChg chg="addSp delSp modSp">
        <pc:chgData name="Daniel Hurtubise" userId="00240ab5-46a8-4031-ab8b-61076acc223c" providerId="ADAL" clId="{79490A24-9EE3-4763-9D01-A080C6EB436C}" dt="2018-09-13T08:12:42.636" v="228" actId="962"/>
        <pc:sldMkLst>
          <pc:docMk/>
          <pc:sldMk cId="664506706" sldId="292"/>
        </pc:sldMkLst>
        <pc:spChg chg="del">
          <ac:chgData name="Daniel Hurtubise" userId="00240ab5-46a8-4031-ab8b-61076acc223c" providerId="ADAL" clId="{79490A24-9EE3-4763-9D01-A080C6EB436C}" dt="2018-09-13T08:12:40.277" v="226" actId="931"/>
          <ac:spMkLst>
            <pc:docMk/>
            <pc:sldMk cId="664506706" sldId="292"/>
            <ac:spMk id="5" creationId="{7FAFD5F4-07FE-4433-839C-AAA2509F3FF9}"/>
          </ac:spMkLst>
        </pc:spChg>
        <pc:picChg chg="add mod">
          <ac:chgData name="Daniel Hurtubise" userId="00240ab5-46a8-4031-ab8b-61076acc223c" providerId="ADAL" clId="{79490A24-9EE3-4763-9D01-A080C6EB436C}" dt="2018-09-13T08:12:42.636" v="228" actId="962"/>
          <ac:picMkLst>
            <pc:docMk/>
            <pc:sldMk cId="664506706" sldId="292"/>
            <ac:picMk id="3" creationId="{DD459984-96EA-4B27-98F4-1C70D41BF6F5}"/>
          </ac:picMkLst>
        </pc:picChg>
      </pc:sldChg>
      <pc:sldChg chg="addSp delSp modSp add">
        <pc:chgData name="Daniel Hurtubise" userId="00240ab5-46a8-4031-ab8b-61076acc223c" providerId="ADAL" clId="{79490A24-9EE3-4763-9D01-A080C6EB436C}" dt="2018-09-13T08:52:29.252" v="278" actId="20577"/>
        <pc:sldMkLst>
          <pc:docMk/>
          <pc:sldMk cId="249983897" sldId="295"/>
        </pc:sldMkLst>
        <pc:spChg chg="mod">
          <ac:chgData name="Daniel Hurtubise" userId="00240ab5-46a8-4031-ab8b-61076acc223c" providerId="ADAL" clId="{79490A24-9EE3-4763-9D01-A080C6EB436C}" dt="2018-09-13T08:52:29.252" v="278" actId="20577"/>
          <ac:spMkLst>
            <pc:docMk/>
            <pc:sldMk cId="249983897" sldId="295"/>
            <ac:spMk id="2" creationId="{0499D53D-5A21-4291-BBC7-E2A49B169292}"/>
          </ac:spMkLst>
        </pc:spChg>
        <pc:spChg chg="del">
          <ac:chgData name="Daniel Hurtubise" userId="00240ab5-46a8-4031-ab8b-61076acc223c" providerId="ADAL" clId="{79490A24-9EE3-4763-9D01-A080C6EB436C}" dt="2018-09-13T08:52:24.716" v="259" actId="931"/>
          <ac:spMkLst>
            <pc:docMk/>
            <pc:sldMk cId="249983897" sldId="295"/>
            <ac:spMk id="3" creationId="{A495D856-EF55-411B-92CB-D2B43E28784C}"/>
          </ac:spMkLst>
        </pc:spChg>
        <pc:picChg chg="add mod">
          <ac:chgData name="Daniel Hurtubise" userId="00240ab5-46a8-4031-ab8b-61076acc223c" providerId="ADAL" clId="{79490A24-9EE3-4763-9D01-A080C6EB436C}" dt="2018-09-13T08:52:25.823" v="260" actId="27614"/>
          <ac:picMkLst>
            <pc:docMk/>
            <pc:sldMk cId="249983897" sldId="295"/>
            <ac:picMk id="5" creationId="{A0A863E0-4FD7-4F76-A985-DB73EF7F0156}"/>
          </ac:picMkLst>
        </pc:picChg>
      </pc:sldChg>
      <pc:sldChg chg="addSp delSp modSp add">
        <pc:chgData name="Daniel Hurtubise" userId="00240ab5-46a8-4031-ab8b-61076acc223c" providerId="ADAL" clId="{79490A24-9EE3-4763-9D01-A080C6EB436C}" dt="2018-09-13T08:56:27.892" v="310" actId="20577"/>
        <pc:sldMkLst>
          <pc:docMk/>
          <pc:sldMk cId="3002045447" sldId="296"/>
        </pc:sldMkLst>
        <pc:spChg chg="mod">
          <ac:chgData name="Daniel Hurtubise" userId="00240ab5-46a8-4031-ab8b-61076acc223c" providerId="ADAL" clId="{79490A24-9EE3-4763-9D01-A080C6EB436C}" dt="2018-09-13T08:56:27.892" v="310" actId="20577"/>
          <ac:spMkLst>
            <pc:docMk/>
            <pc:sldMk cId="3002045447" sldId="296"/>
            <ac:spMk id="2" creationId="{CD66FF60-29F9-4944-8AB7-6A1B5849CAAA}"/>
          </ac:spMkLst>
        </pc:spChg>
        <pc:spChg chg="del">
          <ac:chgData name="Daniel Hurtubise" userId="00240ab5-46a8-4031-ab8b-61076acc223c" providerId="ADAL" clId="{79490A24-9EE3-4763-9D01-A080C6EB436C}" dt="2018-09-13T08:56:23.489" v="292" actId="931"/>
          <ac:spMkLst>
            <pc:docMk/>
            <pc:sldMk cId="3002045447" sldId="296"/>
            <ac:spMk id="3" creationId="{C329951D-39F5-4566-A8FC-3C1AA3051FFB}"/>
          </ac:spMkLst>
        </pc:spChg>
        <pc:picChg chg="add mod">
          <ac:chgData name="Daniel Hurtubise" userId="00240ab5-46a8-4031-ab8b-61076acc223c" providerId="ADAL" clId="{79490A24-9EE3-4763-9D01-A080C6EB436C}" dt="2018-09-13T08:56:24.476" v="293" actId="27614"/>
          <ac:picMkLst>
            <pc:docMk/>
            <pc:sldMk cId="3002045447" sldId="296"/>
            <ac:picMk id="5" creationId="{0B48F20B-B6FA-4D86-B843-5A8CAAC52BB0}"/>
          </ac:picMkLst>
        </pc:picChg>
      </pc:sldChg>
      <pc:sldChg chg="addSp delSp modSp add">
        <pc:chgData name="Daniel Hurtubise" userId="00240ab5-46a8-4031-ab8b-61076acc223c" providerId="ADAL" clId="{79490A24-9EE3-4763-9D01-A080C6EB436C}" dt="2018-09-13T09:22:49.543" v="333" actId="27614"/>
        <pc:sldMkLst>
          <pc:docMk/>
          <pc:sldMk cId="223241843" sldId="297"/>
        </pc:sldMkLst>
        <pc:spChg chg="mod">
          <ac:chgData name="Daniel Hurtubise" userId="00240ab5-46a8-4031-ab8b-61076acc223c" providerId="ADAL" clId="{79490A24-9EE3-4763-9D01-A080C6EB436C}" dt="2018-09-13T09:21:35.134" v="331" actId="20577"/>
          <ac:spMkLst>
            <pc:docMk/>
            <pc:sldMk cId="223241843" sldId="297"/>
            <ac:spMk id="2" creationId="{D99581DE-ABA8-4FD8-A94E-66B51BBEE69E}"/>
          </ac:spMkLst>
        </pc:spChg>
        <pc:spChg chg="del">
          <ac:chgData name="Daniel Hurtubise" userId="00240ab5-46a8-4031-ab8b-61076acc223c" providerId="ADAL" clId="{79490A24-9EE3-4763-9D01-A080C6EB436C}" dt="2018-09-13T09:22:48.345" v="332" actId="931"/>
          <ac:spMkLst>
            <pc:docMk/>
            <pc:sldMk cId="223241843" sldId="297"/>
            <ac:spMk id="3" creationId="{5AC849D9-BF08-4AA4-9B98-74E751C93B98}"/>
          </ac:spMkLst>
        </pc:spChg>
        <pc:picChg chg="add mod">
          <ac:chgData name="Daniel Hurtubise" userId="00240ab5-46a8-4031-ab8b-61076acc223c" providerId="ADAL" clId="{79490A24-9EE3-4763-9D01-A080C6EB436C}" dt="2018-09-13T09:22:49.543" v="333" actId="27614"/>
          <ac:picMkLst>
            <pc:docMk/>
            <pc:sldMk cId="223241843" sldId="297"/>
            <ac:picMk id="5" creationId="{8AAEB92E-5D52-44AD-A729-0DC7617EE2E0}"/>
          </ac:picMkLst>
        </pc:picChg>
      </pc:sldChg>
      <pc:sldChg chg="addSp delSp modSp add">
        <pc:chgData name="Daniel Hurtubise" userId="00240ab5-46a8-4031-ab8b-61076acc223c" providerId="ADAL" clId="{79490A24-9EE3-4763-9D01-A080C6EB436C}" dt="2018-09-13T09:40:53.206" v="494" actId="692"/>
        <pc:sldMkLst>
          <pc:docMk/>
          <pc:sldMk cId="2029640298" sldId="298"/>
        </pc:sldMkLst>
        <pc:spChg chg="mod">
          <ac:chgData name="Daniel Hurtubise" userId="00240ab5-46a8-4031-ab8b-61076acc223c" providerId="ADAL" clId="{79490A24-9EE3-4763-9D01-A080C6EB436C}" dt="2018-09-13T09:26:34.197" v="359" actId="20577"/>
          <ac:spMkLst>
            <pc:docMk/>
            <pc:sldMk cId="2029640298" sldId="298"/>
            <ac:spMk id="2" creationId="{0076E422-EEC9-4890-9818-32B722AF92E5}"/>
          </ac:spMkLst>
        </pc:spChg>
        <pc:spChg chg="del">
          <ac:chgData name="Daniel Hurtubise" userId="00240ab5-46a8-4031-ab8b-61076acc223c" providerId="ADAL" clId="{79490A24-9EE3-4763-9D01-A080C6EB436C}" dt="2018-09-13T09:26:38.939" v="360" actId="931"/>
          <ac:spMkLst>
            <pc:docMk/>
            <pc:sldMk cId="2029640298" sldId="298"/>
            <ac:spMk id="3" creationId="{4F71A627-C092-4618-AE0E-E2885E863767}"/>
          </ac:spMkLst>
        </pc:spChg>
        <pc:spChg chg="add mod">
          <ac:chgData name="Daniel Hurtubise" userId="00240ab5-46a8-4031-ab8b-61076acc223c" providerId="ADAL" clId="{79490A24-9EE3-4763-9D01-A080C6EB436C}" dt="2018-09-13T09:40:40.970" v="484" actId="692"/>
          <ac:spMkLst>
            <pc:docMk/>
            <pc:sldMk cId="2029640298" sldId="298"/>
            <ac:spMk id="14" creationId="{6B67E030-00AC-4F5E-81C0-56B07CC59C35}"/>
          </ac:spMkLst>
        </pc:spChg>
        <pc:spChg chg="add mod">
          <ac:chgData name="Daniel Hurtubise" userId="00240ab5-46a8-4031-ab8b-61076acc223c" providerId="ADAL" clId="{79490A24-9EE3-4763-9D01-A080C6EB436C}" dt="2018-09-13T09:40:48.004" v="489" actId="692"/>
          <ac:spMkLst>
            <pc:docMk/>
            <pc:sldMk cId="2029640298" sldId="298"/>
            <ac:spMk id="15" creationId="{19995070-1D3E-4DE7-A8D1-CC4B0B0E67DB}"/>
          </ac:spMkLst>
        </pc:spChg>
        <pc:spChg chg="add mod">
          <ac:chgData name="Daniel Hurtubise" userId="00240ab5-46a8-4031-ab8b-61076acc223c" providerId="ADAL" clId="{79490A24-9EE3-4763-9D01-A080C6EB436C}" dt="2018-09-13T09:40:53.206" v="494" actId="692"/>
          <ac:spMkLst>
            <pc:docMk/>
            <pc:sldMk cId="2029640298" sldId="298"/>
            <ac:spMk id="17" creationId="{68436294-F623-4D98-A864-3091E563FA20}"/>
          </ac:spMkLst>
        </pc:spChg>
        <pc:picChg chg="add mod">
          <ac:chgData name="Daniel Hurtubise" userId="00240ab5-46a8-4031-ab8b-61076acc223c" providerId="ADAL" clId="{79490A24-9EE3-4763-9D01-A080C6EB436C}" dt="2018-09-13T09:36:27.574" v="420" actId="1076"/>
          <ac:picMkLst>
            <pc:docMk/>
            <pc:sldMk cId="2029640298" sldId="298"/>
            <ac:picMk id="5" creationId="{3966CEBD-1D79-4D29-824E-051F0BABC758}"/>
          </ac:picMkLst>
        </pc:picChg>
        <pc:picChg chg="add del">
          <ac:chgData name="Daniel Hurtubise" userId="00240ab5-46a8-4031-ab8b-61076acc223c" providerId="ADAL" clId="{79490A24-9EE3-4763-9D01-A080C6EB436C}" dt="2018-09-13T09:37:37.517" v="433" actId="478"/>
          <ac:picMkLst>
            <pc:docMk/>
            <pc:sldMk cId="2029640298" sldId="298"/>
            <ac:picMk id="30" creationId="{BF9228E6-4E7F-47BA-BFD4-70013E7FDEAA}"/>
          </ac:picMkLst>
        </pc:picChg>
        <pc:cxnChg chg="add mod">
          <ac:chgData name="Daniel Hurtubise" userId="00240ab5-46a8-4031-ab8b-61076acc223c" providerId="ADAL" clId="{79490A24-9EE3-4763-9D01-A080C6EB436C}" dt="2018-09-13T09:29:54.987" v="381" actId="14100"/>
          <ac:cxnSpMkLst>
            <pc:docMk/>
            <pc:sldMk cId="2029640298" sldId="298"/>
            <ac:cxnSpMk id="7" creationId="{2AF18861-5A9A-4A7B-9004-ADB1E197D12D}"/>
          </ac:cxnSpMkLst>
        </pc:cxnChg>
        <pc:cxnChg chg="add mod">
          <ac:chgData name="Daniel Hurtubise" userId="00240ab5-46a8-4031-ab8b-61076acc223c" providerId="ADAL" clId="{79490A24-9EE3-4763-9D01-A080C6EB436C}" dt="2018-09-13T09:30:45.369" v="395" actId="14100"/>
          <ac:cxnSpMkLst>
            <pc:docMk/>
            <pc:sldMk cId="2029640298" sldId="298"/>
            <ac:cxnSpMk id="8" creationId="{F9D681E0-32E4-4EBD-9C45-569BEF3CBAA4}"/>
          </ac:cxnSpMkLst>
        </pc:cxnChg>
        <pc:cxnChg chg="add mod">
          <ac:chgData name="Daniel Hurtubise" userId="00240ab5-46a8-4031-ab8b-61076acc223c" providerId="ADAL" clId="{79490A24-9EE3-4763-9D01-A080C6EB436C}" dt="2018-09-13T09:31:20.235" v="408" actId="14100"/>
          <ac:cxnSpMkLst>
            <pc:docMk/>
            <pc:sldMk cId="2029640298" sldId="298"/>
            <ac:cxnSpMk id="10" creationId="{DE810EE3-BE39-4719-8B88-405CE4CD751E}"/>
          </ac:cxnSpMkLst>
        </pc:cxnChg>
        <pc:cxnChg chg="add mod">
          <ac:chgData name="Daniel Hurtubise" userId="00240ab5-46a8-4031-ab8b-61076acc223c" providerId="ADAL" clId="{79490A24-9EE3-4763-9D01-A080C6EB436C}" dt="2018-09-13T09:38:55.111" v="453" actId="1035"/>
          <ac:cxnSpMkLst>
            <pc:docMk/>
            <pc:sldMk cId="2029640298" sldId="298"/>
            <ac:cxnSpMk id="20" creationId="{EF6C9F52-5B7F-440E-8F39-E54C6F1B042F}"/>
          </ac:cxnSpMkLst>
        </pc:cxnChg>
        <pc:cxnChg chg="add mod">
          <ac:chgData name="Daniel Hurtubise" userId="00240ab5-46a8-4031-ab8b-61076acc223c" providerId="ADAL" clId="{79490A24-9EE3-4763-9D01-A080C6EB436C}" dt="2018-09-13T09:38:58.200" v="454" actId="14100"/>
          <ac:cxnSpMkLst>
            <pc:docMk/>
            <pc:sldMk cId="2029640298" sldId="298"/>
            <ac:cxnSpMk id="21" creationId="{3CB58D3B-4600-4194-B3D7-23B259FF7758}"/>
          </ac:cxnSpMkLst>
        </pc:cxnChg>
        <pc:cxnChg chg="add mod">
          <ac:chgData name="Daniel Hurtubise" userId="00240ab5-46a8-4031-ab8b-61076acc223c" providerId="ADAL" clId="{79490A24-9EE3-4763-9D01-A080C6EB436C}" dt="2018-09-13T09:39:03.375" v="462" actId="1036"/>
          <ac:cxnSpMkLst>
            <pc:docMk/>
            <pc:sldMk cId="2029640298" sldId="298"/>
            <ac:cxnSpMk id="23" creationId="{C8687655-26EF-42EF-A798-17FE662711CE}"/>
          </ac:cxnSpMkLst>
        </pc:cxnChg>
        <pc:cxnChg chg="add mod">
          <ac:chgData name="Daniel Hurtubise" userId="00240ab5-46a8-4031-ab8b-61076acc223c" providerId="ADAL" clId="{79490A24-9EE3-4763-9D01-A080C6EB436C}" dt="2018-09-13T09:37:54.828" v="436" actId="1076"/>
          <ac:cxnSpMkLst>
            <pc:docMk/>
            <pc:sldMk cId="2029640298" sldId="298"/>
            <ac:cxnSpMk id="31" creationId="{B00E64AA-691E-4DB3-BD01-3AA01E79346E}"/>
          </ac:cxnSpMkLst>
        </pc:cxnChg>
        <pc:cxnChg chg="add mod">
          <ac:chgData name="Daniel Hurtubise" userId="00240ab5-46a8-4031-ab8b-61076acc223c" providerId="ADAL" clId="{79490A24-9EE3-4763-9D01-A080C6EB436C}" dt="2018-09-13T09:39:13.425" v="475" actId="14100"/>
          <ac:cxnSpMkLst>
            <pc:docMk/>
            <pc:sldMk cId="2029640298" sldId="298"/>
            <ac:cxnSpMk id="32" creationId="{9401A0E2-EFF3-46AE-A2AF-89FE482F3821}"/>
          </ac:cxnSpMkLst>
        </pc:cxnChg>
        <pc:cxnChg chg="add mod">
          <ac:chgData name="Daniel Hurtubise" userId="00240ab5-46a8-4031-ab8b-61076acc223c" providerId="ADAL" clId="{79490A24-9EE3-4763-9D01-A080C6EB436C}" dt="2018-09-13T09:39:10.229" v="474" actId="1036"/>
          <ac:cxnSpMkLst>
            <pc:docMk/>
            <pc:sldMk cId="2029640298" sldId="298"/>
            <ac:cxnSpMk id="33" creationId="{18BA3471-C41B-4E45-8372-15906CCD9BA0}"/>
          </ac:cxnSpMkLst>
        </pc:cxnChg>
      </pc:sldChg>
      <pc:sldChg chg="addSp delSp modSp add">
        <pc:chgData name="Daniel Hurtubise" userId="00240ab5-46a8-4031-ab8b-61076acc223c" providerId="ADAL" clId="{79490A24-9EE3-4763-9D01-A080C6EB436C}" dt="2018-09-13T13:14:43.819" v="1275" actId="692"/>
        <pc:sldMkLst>
          <pc:docMk/>
          <pc:sldMk cId="3806736783" sldId="299"/>
        </pc:sldMkLst>
        <pc:spChg chg="mod">
          <ac:chgData name="Daniel Hurtubise" userId="00240ab5-46a8-4031-ab8b-61076acc223c" providerId="ADAL" clId="{79490A24-9EE3-4763-9D01-A080C6EB436C}" dt="2018-09-13T10:06:51.348" v="505" actId="20577"/>
          <ac:spMkLst>
            <pc:docMk/>
            <pc:sldMk cId="3806736783" sldId="299"/>
            <ac:spMk id="2" creationId="{B64D2B29-BA08-4783-8AA1-F0E54C26800A}"/>
          </ac:spMkLst>
        </pc:spChg>
        <pc:spChg chg="del">
          <ac:chgData name="Daniel Hurtubise" userId="00240ab5-46a8-4031-ab8b-61076acc223c" providerId="ADAL" clId="{79490A24-9EE3-4763-9D01-A080C6EB436C}" dt="2018-09-13T10:13:17.236" v="506"/>
          <ac:spMkLst>
            <pc:docMk/>
            <pc:sldMk cId="3806736783" sldId="299"/>
            <ac:spMk id="3" creationId="{444FC076-B29D-4697-8370-A103027B470E}"/>
          </ac:spMkLst>
        </pc:spChg>
        <pc:spChg chg="add del mod">
          <ac:chgData name="Daniel Hurtubise" userId="00240ab5-46a8-4031-ab8b-61076acc223c" providerId="ADAL" clId="{79490A24-9EE3-4763-9D01-A080C6EB436C}" dt="2018-09-13T10:38:41.900" v="619" actId="478"/>
          <ac:spMkLst>
            <pc:docMk/>
            <pc:sldMk cId="3806736783" sldId="299"/>
            <ac:spMk id="23" creationId="{3346A11F-6164-421B-A746-DCB7A7128E0C}"/>
          </ac:spMkLst>
        </pc:spChg>
        <pc:spChg chg="add mod">
          <ac:chgData name="Daniel Hurtubise" userId="00240ab5-46a8-4031-ab8b-61076acc223c" providerId="ADAL" clId="{79490A24-9EE3-4763-9D01-A080C6EB436C}" dt="2018-09-13T12:34:14.218" v="1155" actId="20577"/>
          <ac:spMkLst>
            <pc:docMk/>
            <pc:sldMk cId="3806736783" sldId="299"/>
            <ac:spMk id="42" creationId="{F12ABE69-D492-41D6-AC8B-FE159930949A}"/>
          </ac:spMkLst>
        </pc:spChg>
        <pc:spChg chg="add mod">
          <ac:chgData name="Daniel Hurtubise" userId="00240ab5-46a8-4031-ab8b-61076acc223c" providerId="ADAL" clId="{79490A24-9EE3-4763-9D01-A080C6EB436C}" dt="2018-09-13T13:00:03.374" v="1273" actId="113"/>
          <ac:spMkLst>
            <pc:docMk/>
            <pc:sldMk cId="3806736783" sldId="299"/>
            <ac:spMk id="47" creationId="{B955AB67-B298-4450-9B89-D98D05D63143}"/>
          </ac:spMkLst>
        </pc:spChg>
        <pc:spChg chg="add mod">
          <ac:chgData name="Daniel Hurtubise" userId="00240ab5-46a8-4031-ab8b-61076acc223c" providerId="ADAL" clId="{79490A24-9EE3-4763-9D01-A080C6EB436C}" dt="2018-09-13T12:39:06.083" v="1157" actId="6549"/>
          <ac:spMkLst>
            <pc:docMk/>
            <pc:sldMk cId="3806736783" sldId="299"/>
            <ac:spMk id="51" creationId="{129DECA7-0F6C-4BA5-90E6-5CBAB1700134}"/>
          </ac:spMkLst>
        </pc:spChg>
        <pc:spChg chg="add del mod">
          <ac:chgData name="Daniel Hurtubise" userId="00240ab5-46a8-4031-ab8b-61076acc223c" providerId="ADAL" clId="{79490A24-9EE3-4763-9D01-A080C6EB436C}" dt="2018-09-13T12:53:23.612" v="1168" actId="478"/>
          <ac:spMkLst>
            <pc:docMk/>
            <pc:sldMk cId="3806736783" sldId="299"/>
            <ac:spMk id="59" creationId="{CA76C6BB-FE29-4FD7-9588-E4B59026C7B6}"/>
          </ac:spMkLst>
        </pc:spChg>
        <pc:grpChg chg="add mod">
          <ac:chgData name="Daniel Hurtubise" userId="00240ab5-46a8-4031-ab8b-61076acc223c" providerId="ADAL" clId="{79490A24-9EE3-4763-9D01-A080C6EB436C}" dt="2018-09-13T12:53:40.729" v="1169" actId="1076"/>
          <ac:grpSpMkLst>
            <pc:docMk/>
            <pc:sldMk cId="3806736783" sldId="299"/>
            <ac:grpSpMk id="46" creationId="{5F141355-79E8-4A75-9C77-158DFD797BE7}"/>
          </ac:grpSpMkLst>
        </pc:grpChg>
        <pc:grpChg chg="add mod">
          <ac:chgData name="Daniel Hurtubise" userId="00240ab5-46a8-4031-ab8b-61076acc223c" providerId="ADAL" clId="{79490A24-9EE3-4763-9D01-A080C6EB436C}" dt="2018-09-13T10:57:48.958" v="910"/>
          <ac:grpSpMkLst>
            <pc:docMk/>
            <pc:sldMk cId="3806736783" sldId="299"/>
            <ac:grpSpMk id="52" creationId="{7498AB9F-23E2-4015-A297-0252779A2365}"/>
          </ac:grpSpMkLst>
        </pc:grpChg>
        <pc:grpChg chg="add mod">
          <ac:chgData name="Daniel Hurtubise" userId="00240ab5-46a8-4031-ab8b-61076acc223c" providerId="ADAL" clId="{79490A24-9EE3-4763-9D01-A080C6EB436C}" dt="2018-09-13T12:53:44.453" v="1170" actId="1076"/>
          <ac:grpSpMkLst>
            <pc:docMk/>
            <pc:sldMk cId="3806736783" sldId="299"/>
            <ac:grpSpMk id="55" creationId="{5303E3F8-0493-496E-B2A0-093D38EB030A}"/>
          </ac:grpSpMkLst>
        </pc:grpChg>
        <pc:picChg chg="add del mod">
          <ac:chgData name="Daniel Hurtubise" userId="00240ab5-46a8-4031-ab8b-61076acc223c" providerId="ADAL" clId="{79490A24-9EE3-4763-9D01-A080C6EB436C}" dt="2018-09-13T12:52:35.527" v="1167" actId="478"/>
          <ac:picMkLst>
            <pc:docMk/>
            <pc:sldMk cId="3806736783" sldId="299"/>
            <ac:picMk id="5" creationId="{0AF4B0DD-7BEA-477E-AB32-18A6670CAD21}"/>
          </ac:picMkLst>
        </pc:picChg>
        <pc:picChg chg="add mod modCrop">
          <ac:chgData name="Daniel Hurtubise" userId="00240ab5-46a8-4031-ab8b-61076acc223c" providerId="ADAL" clId="{79490A24-9EE3-4763-9D01-A080C6EB436C}" dt="2018-09-13T10:34:00.437" v="533" actId="1076"/>
          <ac:picMkLst>
            <pc:docMk/>
            <pc:sldMk cId="3806736783" sldId="299"/>
            <ac:picMk id="6" creationId="{3262FD07-233B-425A-86FF-FC382FA983BA}"/>
          </ac:picMkLst>
        </pc:picChg>
        <pc:picChg chg="add del mod">
          <ac:chgData name="Daniel Hurtubise" userId="00240ab5-46a8-4031-ab8b-61076acc223c" providerId="ADAL" clId="{79490A24-9EE3-4763-9D01-A080C6EB436C}" dt="2018-09-13T12:52:32.103" v="1166" actId="478"/>
          <ac:picMkLst>
            <pc:docMk/>
            <pc:sldMk cId="3806736783" sldId="299"/>
            <ac:picMk id="57" creationId="{9E833C4A-B3BE-41D9-9133-90941B9B0A44}"/>
          </ac:picMkLst>
        </pc:picChg>
        <pc:picChg chg="add mod ord">
          <ac:chgData name="Daniel Hurtubise" userId="00240ab5-46a8-4031-ab8b-61076acc223c" providerId="ADAL" clId="{79490A24-9EE3-4763-9D01-A080C6EB436C}" dt="2018-09-13T10:36:17.591" v="588" actId="1076"/>
          <ac:picMkLst>
            <pc:docMk/>
            <pc:sldMk cId="3806736783" sldId="299"/>
            <ac:picMk id="1026" creationId="{D5861624-D875-4C2D-BF88-33BEE1234A36}"/>
          </ac:picMkLst>
        </pc:picChg>
        <pc:cxnChg chg="add mod">
          <ac:chgData name="Daniel Hurtubise" userId="00240ab5-46a8-4031-ab8b-61076acc223c" providerId="ADAL" clId="{79490A24-9EE3-4763-9D01-A080C6EB436C}" dt="2018-09-13T10:34:29.440" v="575" actId="692"/>
          <ac:cxnSpMkLst>
            <pc:docMk/>
            <pc:sldMk cId="3806736783" sldId="299"/>
            <ac:cxnSpMk id="8" creationId="{69F8CA09-5579-4564-BDB7-5E93DF336826}"/>
          </ac:cxnSpMkLst>
        </pc:cxnChg>
        <pc:cxnChg chg="add mod">
          <ac:chgData name="Daniel Hurtubise" userId="00240ab5-46a8-4031-ab8b-61076acc223c" providerId="ADAL" clId="{79490A24-9EE3-4763-9D01-A080C6EB436C}" dt="2018-09-13T13:14:43.819" v="1275" actId="692"/>
          <ac:cxnSpMkLst>
            <pc:docMk/>
            <pc:sldMk cId="3806736783" sldId="299"/>
            <ac:cxnSpMk id="11" creationId="{CEFEC519-0DF1-45A0-A02C-0E64BEE6B431}"/>
          </ac:cxnSpMkLst>
        </pc:cxnChg>
        <pc:cxnChg chg="add del">
          <ac:chgData name="Daniel Hurtubise" userId="00240ab5-46a8-4031-ab8b-61076acc223c" providerId="ADAL" clId="{79490A24-9EE3-4763-9D01-A080C6EB436C}" dt="2018-09-13T10:36:58.263" v="592"/>
          <ac:cxnSpMkLst>
            <pc:docMk/>
            <pc:sldMk cId="3806736783" sldId="299"/>
            <ac:cxnSpMk id="13" creationId="{6DA4A02E-858C-4F32-9186-5390F910EFC5}"/>
          </ac:cxnSpMkLst>
        </pc:cxnChg>
        <pc:cxnChg chg="add mod">
          <ac:chgData name="Daniel Hurtubise" userId="00240ab5-46a8-4031-ab8b-61076acc223c" providerId="ADAL" clId="{79490A24-9EE3-4763-9D01-A080C6EB436C}" dt="2018-09-13T10:37:24.895" v="597" actId="1076"/>
          <ac:cxnSpMkLst>
            <pc:docMk/>
            <pc:sldMk cId="3806736783" sldId="299"/>
            <ac:cxnSpMk id="14" creationId="{3CBE67FB-9C1C-4116-97A8-4F108EF44373}"/>
          </ac:cxnSpMkLst>
        </pc:cxnChg>
        <pc:cxnChg chg="add mod ord">
          <ac:chgData name="Daniel Hurtubise" userId="00240ab5-46a8-4031-ab8b-61076acc223c" providerId="ADAL" clId="{79490A24-9EE3-4763-9D01-A080C6EB436C}" dt="2018-09-13T10:39:32.973" v="628" actId="14100"/>
          <ac:cxnSpMkLst>
            <pc:docMk/>
            <pc:sldMk cId="3806736783" sldId="299"/>
            <ac:cxnSpMk id="16" creationId="{A119A157-1708-414A-A4EC-A150253BAA0B}"/>
          </ac:cxnSpMkLst>
        </pc:cxnChg>
        <pc:cxnChg chg="add mod">
          <ac:chgData name="Daniel Hurtubise" userId="00240ab5-46a8-4031-ab8b-61076acc223c" providerId="ADAL" clId="{79490A24-9EE3-4763-9D01-A080C6EB436C}" dt="2018-09-13T10:38:28.462" v="617" actId="1076"/>
          <ac:cxnSpMkLst>
            <pc:docMk/>
            <pc:sldMk cId="3806736783" sldId="299"/>
            <ac:cxnSpMk id="21" creationId="{B27FA284-88F0-4FCE-9734-9CB1708E798D}"/>
          </ac:cxnSpMkLst>
        </pc:cxnChg>
        <pc:cxnChg chg="add mod ord">
          <ac:chgData name="Daniel Hurtubise" userId="00240ab5-46a8-4031-ab8b-61076acc223c" providerId="ADAL" clId="{79490A24-9EE3-4763-9D01-A080C6EB436C}" dt="2018-09-13T10:42:44.340" v="656" actId="14100"/>
          <ac:cxnSpMkLst>
            <pc:docMk/>
            <pc:sldMk cId="3806736783" sldId="299"/>
            <ac:cxnSpMk id="25" creationId="{B255CA40-A6B8-4D53-85A1-F42D0CDF862F}"/>
          </ac:cxnSpMkLst>
        </pc:cxnChg>
        <pc:cxnChg chg="add mod">
          <ac:chgData name="Daniel Hurtubise" userId="00240ab5-46a8-4031-ab8b-61076acc223c" providerId="ADAL" clId="{79490A24-9EE3-4763-9D01-A080C6EB436C}" dt="2018-09-13T10:40:29.490" v="635" actId="14100"/>
          <ac:cxnSpMkLst>
            <pc:docMk/>
            <pc:sldMk cId="3806736783" sldId="299"/>
            <ac:cxnSpMk id="29" creationId="{FD02AC2C-9F83-4DFC-8C2E-8E0C5BB07A69}"/>
          </ac:cxnSpMkLst>
        </pc:cxnChg>
        <pc:cxnChg chg="add mod ord">
          <ac:chgData name="Daniel Hurtubise" userId="00240ab5-46a8-4031-ab8b-61076acc223c" providerId="ADAL" clId="{79490A24-9EE3-4763-9D01-A080C6EB436C}" dt="2018-09-13T10:40:57.737" v="653" actId="167"/>
          <ac:cxnSpMkLst>
            <pc:docMk/>
            <pc:sldMk cId="3806736783" sldId="299"/>
            <ac:cxnSpMk id="32" creationId="{2B3FDA34-75FA-4CA6-9A68-E8BD0FB97642}"/>
          </ac:cxnSpMkLst>
        </pc:cxnChg>
        <pc:cxnChg chg="add mod ord">
          <ac:chgData name="Daniel Hurtubise" userId="00240ab5-46a8-4031-ab8b-61076acc223c" providerId="ADAL" clId="{79490A24-9EE3-4763-9D01-A080C6EB436C}" dt="2018-09-13T10:51:03.609" v="822" actId="164"/>
          <ac:cxnSpMkLst>
            <pc:docMk/>
            <pc:sldMk cId="3806736783" sldId="299"/>
            <ac:cxnSpMk id="35" creationId="{DCD25735-59CB-4B5D-87FB-935695EF3128}"/>
          </ac:cxnSpMkLst>
        </pc:cxnChg>
        <pc:cxnChg chg="add del">
          <ac:chgData name="Daniel Hurtubise" userId="00240ab5-46a8-4031-ab8b-61076acc223c" providerId="ADAL" clId="{79490A24-9EE3-4763-9D01-A080C6EB436C}" dt="2018-09-13T10:42:56.605" v="661"/>
          <ac:cxnSpMkLst>
            <pc:docMk/>
            <pc:sldMk cId="3806736783" sldId="299"/>
            <ac:cxnSpMk id="38" creationId="{E56A165B-DB1B-47F3-B89F-2DB100B28242}"/>
          </ac:cxnSpMkLst>
        </pc:cxnChg>
        <pc:cxnChg chg="add mod">
          <ac:chgData name="Daniel Hurtubise" userId="00240ab5-46a8-4031-ab8b-61076acc223c" providerId="ADAL" clId="{79490A24-9EE3-4763-9D01-A080C6EB436C}" dt="2018-09-13T10:51:03.609" v="822" actId="164"/>
          <ac:cxnSpMkLst>
            <pc:docMk/>
            <pc:sldMk cId="3806736783" sldId="299"/>
            <ac:cxnSpMk id="39" creationId="{F2880C09-473B-4C47-A810-9981F1E2660C}"/>
          </ac:cxnSpMkLst>
        </pc:cxnChg>
        <pc:cxnChg chg="add mod">
          <ac:chgData name="Daniel Hurtubise" userId="00240ab5-46a8-4031-ab8b-61076acc223c" providerId="ADAL" clId="{79490A24-9EE3-4763-9D01-A080C6EB436C}" dt="2018-09-13T10:51:03.609" v="822" actId="164"/>
          <ac:cxnSpMkLst>
            <pc:docMk/>
            <pc:sldMk cId="3806736783" sldId="299"/>
            <ac:cxnSpMk id="41" creationId="{F57F5EF1-D0F6-4B6A-B767-B4EC78D97086}"/>
          </ac:cxnSpMkLst>
        </pc:cxnChg>
        <pc:cxnChg chg="add mod">
          <ac:chgData name="Daniel Hurtubise" userId="00240ab5-46a8-4031-ab8b-61076acc223c" providerId="ADAL" clId="{79490A24-9EE3-4763-9D01-A080C6EB436C}" dt="2018-09-13T10:51:07.633" v="823" actId="164"/>
          <ac:cxnSpMkLst>
            <pc:docMk/>
            <pc:sldMk cId="3806736783" sldId="299"/>
            <ac:cxnSpMk id="44" creationId="{4E65DE96-E279-4CD1-8CC9-6B01AF171E79}"/>
          </ac:cxnSpMkLst>
        </pc:cxnChg>
        <pc:cxnChg chg="add mod">
          <ac:chgData name="Daniel Hurtubise" userId="00240ab5-46a8-4031-ab8b-61076acc223c" providerId="ADAL" clId="{79490A24-9EE3-4763-9D01-A080C6EB436C}" dt="2018-09-13T10:55:08.372" v="883" actId="14100"/>
          <ac:cxnSpMkLst>
            <pc:docMk/>
            <pc:sldMk cId="3806736783" sldId="299"/>
            <ac:cxnSpMk id="45" creationId="{DDE235DE-90F1-4F5C-B711-9D46D1BE5351}"/>
          </ac:cxnSpMkLst>
        </pc:cxnChg>
        <pc:cxnChg chg="add mod">
          <ac:chgData name="Daniel Hurtubise" userId="00240ab5-46a8-4031-ab8b-61076acc223c" providerId="ADAL" clId="{79490A24-9EE3-4763-9D01-A080C6EB436C}" dt="2018-09-13T10:52:45.114" v="858" actId="164"/>
          <ac:cxnSpMkLst>
            <pc:docMk/>
            <pc:sldMk cId="3806736783" sldId="299"/>
            <ac:cxnSpMk id="48" creationId="{EC0ECB8E-77F4-445E-A738-26151DC08A9A}"/>
          </ac:cxnSpMkLst>
        </pc:cxnChg>
        <pc:cxnChg chg="add del mod">
          <ac:chgData name="Daniel Hurtubise" userId="00240ab5-46a8-4031-ab8b-61076acc223c" providerId="ADAL" clId="{79490A24-9EE3-4763-9D01-A080C6EB436C}" dt="2018-09-13T10:51:15.574" v="824" actId="478"/>
          <ac:cxnSpMkLst>
            <pc:docMk/>
            <pc:sldMk cId="3806736783" sldId="299"/>
            <ac:cxnSpMk id="49" creationId="{AC75ECD2-C920-482B-AB6C-43CB9F09EC0F}"/>
          </ac:cxnSpMkLst>
        </pc:cxnChg>
        <pc:cxnChg chg="add mod">
          <ac:chgData name="Daniel Hurtubise" userId="00240ab5-46a8-4031-ab8b-61076acc223c" providerId="ADAL" clId="{79490A24-9EE3-4763-9D01-A080C6EB436C}" dt="2018-09-13T10:52:45.114" v="858" actId="164"/>
          <ac:cxnSpMkLst>
            <pc:docMk/>
            <pc:sldMk cId="3806736783" sldId="299"/>
            <ac:cxnSpMk id="50" creationId="{1ECDEC4F-55B2-4EF5-B205-1696B13B995B}"/>
          </ac:cxnSpMkLst>
        </pc:cxnChg>
        <pc:cxnChg chg="add mod">
          <ac:chgData name="Daniel Hurtubise" userId="00240ab5-46a8-4031-ab8b-61076acc223c" providerId="ADAL" clId="{79490A24-9EE3-4763-9D01-A080C6EB436C}" dt="2018-09-13T10:52:45.114" v="858" actId="164"/>
          <ac:cxnSpMkLst>
            <pc:docMk/>
            <pc:sldMk cId="3806736783" sldId="299"/>
            <ac:cxnSpMk id="54" creationId="{DF1B7A2E-C95B-4E0C-8811-1BE99E412689}"/>
          </ac:cxnSpMkLst>
        </pc:cxnChg>
      </pc:sldChg>
      <pc:sldMasterChg chg="modSp">
        <pc:chgData name="Daniel Hurtubise" userId="00240ab5-46a8-4031-ab8b-61076acc223c" providerId="ADAL" clId="{79490A24-9EE3-4763-9D01-A080C6EB436C}" dt="2018-08-29T11:19:31.086" v="62" actId="14100"/>
        <pc:sldMasterMkLst>
          <pc:docMk/>
          <pc:sldMasterMk cId="3920132232" sldId="2147483648"/>
        </pc:sldMasterMkLst>
        <pc:spChg chg="mod">
          <ac:chgData name="Daniel Hurtubise" userId="00240ab5-46a8-4031-ab8b-61076acc223c" providerId="ADAL" clId="{79490A24-9EE3-4763-9D01-A080C6EB436C}" dt="2018-08-29T11:19:24.641" v="59" actId="14100"/>
          <ac:spMkLst>
            <pc:docMk/>
            <pc:sldMasterMk cId="3920132232" sldId="2147483648"/>
            <ac:spMk id="2" creationId="{6346425C-73F4-4811-BB68-6149E5C063E3}"/>
          </ac:spMkLst>
        </pc:spChg>
        <pc:spChg chg="mod">
          <ac:chgData name="Daniel Hurtubise" userId="00240ab5-46a8-4031-ab8b-61076acc223c" providerId="ADAL" clId="{79490A24-9EE3-4763-9D01-A080C6EB436C}" dt="2018-08-29T11:19:31.086" v="62" actId="14100"/>
          <ac:spMkLst>
            <pc:docMk/>
            <pc:sldMasterMk cId="3920132232" sldId="2147483648"/>
            <ac:spMk id="3" creationId="{FCA3F119-DFE8-482B-91E2-8707D64CEF4D}"/>
          </ac:spMkLst>
        </pc:spChg>
      </pc:sldMasterChg>
    </pc:docChg>
  </pc:docChgLst>
  <pc:docChgLst>
    <pc:chgData name="Mostafa El Ayoubi" userId="c1d7489b-4b64-4f7a-b035-23530b0e3968" providerId="ADAL" clId="{807487BC-F22A-498F-8826-8FE0A4126155}"/>
    <pc:docChg chg="modSld">
      <pc:chgData name="Mostafa El Ayoubi" userId="c1d7489b-4b64-4f7a-b035-23530b0e3968" providerId="ADAL" clId="{807487BC-F22A-498F-8826-8FE0A4126155}" dt="2018-09-10T18:51:10.744" v="1" actId="1035"/>
      <pc:docMkLst>
        <pc:docMk/>
      </pc:docMkLst>
    </pc:docChg>
  </pc:docChgLst>
  <pc:docChgLst>
    <pc:chgData name="Daniel Hurtubise" userId="00240ab5-46a8-4031-ab8b-61076acc223c" providerId="ADAL" clId="{7FC34F08-61B0-40AB-9F79-54DF253210A0}"/>
    <pc:docChg chg="custSel modSld">
      <pc:chgData name="Daniel Hurtubise" userId="00240ab5-46a8-4031-ab8b-61076acc223c" providerId="ADAL" clId="{7FC34F08-61B0-40AB-9F79-54DF253210A0}" dt="2018-10-04T17:26:18.967" v="5" actId="931"/>
      <pc:docMkLst>
        <pc:docMk/>
      </pc:docMkLst>
      <pc:sldChg chg="addSp delSp modSp">
        <pc:chgData name="Daniel Hurtubise" userId="00240ab5-46a8-4031-ab8b-61076acc223c" providerId="ADAL" clId="{7FC34F08-61B0-40AB-9F79-54DF253210A0}" dt="2018-10-04T17:25:41.375" v="3" actId="931"/>
        <pc:sldMkLst>
          <pc:docMk/>
          <pc:sldMk cId="207969467" sldId="291"/>
        </pc:sldMkLst>
        <pc:spChg chg="add del mod">
          <ac:chgData name="Daniel Hurtubise" userId="00240ab5-46a8-4031-ab8b-61076acc223c" providerId="ADAL" clId="{7FC34F08-61B0-40AB-9F79-54DF253210A0}" dt="2018-10-04T17:25:41.375" v="3" actId="931"/>
          <ac:spMkLst>
            <pc:docMk/>
            <pc:sldMk cId="207969467" sldId="291"/>
            <ac:spMk id="3" creationId="{BAAD9449-9203-4F6F-99F0-6B87B733BCAA}"/>
          </ac:spMkLst>
        </pc:spChg>
        <pc:picChg chg="add mod">
          <ac:chgData name="Daniel Hurtubise" userId="00240ab5-46a8-4031-ab8b-61076acc223c" providerId="ADAL" clId="{7FC34F08-61B0-40AB-9F79-54DF253210A0}" dt="2018-10-04T17:25:41.375" v="3" actId="931"/>
          <ac:picMkLst>
            <pc:docMk/>
            <pc:sldMk cId="207969467" sldId="291"/>
            <ac:picMk id="6" creationId="{06982F2E-E0DE-4BC0-9364-15D4AB0E515E}"/>
          </ac:picMkLst>
        </pc:picChg>
        <pc:picChg chg="del">
          <ac:chgData name="Daniel Hurtubise" userId="00240ab5-46a8-4031-ab8b-61076acc223c" providerId="ADAL" clId="{7FC34F08-61B0-40AB-9F79-54DF253210A0}" dt="2018-10-04T17:25:34.867" v="2" actId="478"/>
          <ac:picMkLst>
            <pc:docMk/>
            <pc:sldMk cId="207969467" sldId="291"/>
            <ac:picMk id="8" creationId="{19A7646E-9A3C-4CF0-B930-0333FC0FA415}"/>
          </ac:picMkLst>
        </pc:picChg>
      </pc:sldChg>
      <pc:sldChg chg="addSp delSp modSp">
        <pc:chgData name="Daniel Hurtubise" userId="00240ab5-46a8-4031-ab8b-61076acc223c" providerId="ADAL" clId="{7FC34F08-61B0-40AB-9F79-54DF253210A0}" dt="2018-10-04T17:26:18.967" v="5" actId="931"/>
        <pc:sldMkLst>
          <pc:docMk/>
          <pc:sldMk cId="664506706" sldId="292"/>
        </pc:sldMkLst>
        <pc:spChg chg="add del mod">
          <ac:chgData name="Daniel Hurtubise" userId="00240ab5-46a8-4031-ab8b-61076acc223c" providerId="ADAL" clId="{7FC34F08-61B0-40AB-9F79-54DF253210A0}" dt="2018-10-04T17:26:18.967" v="5" actId="931"/>
          <ac:spMkLst>
            <pc:docMk/>
            <pc:sldMk cId="664506706" sldId="292"/>
            <ac:spMk id="5" creationId="{0AC57B4D-9258-48DC-8073-F5C57DEAD5CE}"/>
          </ac:spMkLst>
        </pc:spChg>
        <pc:picChg chg="del">
          <ac:chgData name="Daniel Hurtubise" userId="00240ab5-46a8-4031-ab8b-61076acc223c" providerId="ADAL" clId="{7FC34F08-61B0-40AB-9F79-54DF253210A0}" dt="2018-10-04T17:26:06.253" v="4" actId="478"/>
          <ac:picMkLst>
            <pc:docMk/>
            <pc:sldMk cId="664506706" sldId="292"/>
            <ac:picMk id="3" creationId="{DD459984-96EA-4B27-98F4-1C70D41BF6F5}"/>
          </ac:picMkLst>
        </pc:picChg>
        <pc:picChg chg="add mod">
          <ac:chgData name="Daniel Hurtubise" userId="00240ab5-46a8-4031-ab8b-61076acc223c" providerId="ADAL" clId="{7FC34F08-61B0-40AB-9F79-54DF253210A0}" dt="2018-10-04T17:26:18.967" v="5" actId="931"/>
          <ac:picMkLst>
            <pc:docMk/>
            <pc:sldMk cId="664506706" sldId="292"/>
            <ac:picMk id="7" creationId="{AA8601D1-994B-43DC-A9CD-980D2DBB3700}"/>
          </ac:picMkLst>
        </pc:picChg>
      </pc:sldChg>
    </pc:docChg>
  </pc:docChgLst>
  <pc:docChgLst>
    <pc:chgData name="Daniel Hurtubise" userId="00240ab5-46a8-4031-ab8b-61076acc223c" providerId="ADAL" clId="{EDB313EF-0EEF-4F83-9B31-8542C10DAB04}"/>
    <pc:docChg chg="delSld delSection modSection">
      <pc:chgData name="Daniel Hurtubise" userId="00240ab5-46a8-4031-ab8b-61076acc223c" providerId="ADAL" clId="{EDB313EF-0EEF-4F83-9B31-8542C10DAB04}" dt="2018-10-08T09:22:51.812" v="23" actId="18676"/>
      <pc:docMkLst>
        <pc:docMk/>
      </pc:docMkLst>
      <pc:sldChg chg="del">
        <pc:chgData name="Daniel Hurtubise" userId="00240ab5-46a8-4031-ab8b-61076acc223c" providerId="ADAL" clId="{EDB313EF-0EEF-4F83-9B31-8542C10DAB04}" dt="2018-10-08T09:22:44.410" v="4" actId="2696"/>
        <pc:sldMkLst>
          <pc:docMk/>
          <pc:sldMk cId="1471162092" sldId="263"/>
        </pc:sldMkLst>
      </pc:sldChg>
      <pc:sldChg chg="del">
        <pc:chgData name="Daniel Hurtubise" userId="00240ab5-46a8-4031-ab8b-61076acc223c" providerId="ADAL" clId="{EDB313EF-0EEF-4F83-9B31-8542C10DAB04}" dt="2018-10-08T09:22:36.557" v="2" actId="2696"/>
        <pc:sldMkLst>
          <pc:docMk/>
          <pc:sldMk cId="2233855795" sldId="276"/>
        </pc:sldMkLst>
      </pc:sldChg>
      <pc:sldChg chg="del">
        <pc:chgData name="Daniel Hurtubise" userId="00240ab5-46a8-4031-ab8b-61076acc223c" providerId="ADAL" clId="{EDB313EF-0EEF-4F83-9B31-8542C10DAB04}" dt="2018-10-08T09:22:47.342" v="8" actId="2696"/>
        <pc:sldMkLst>
          <pc:docMk/>
          <pc:sldMk cId="1068781007" sldId="278"/>
        </pc:sldMkLst>
      </pc:sldChg>
      <pc:sldChg chg="del">
        <pc:chgData name="Daniel Hurtubise" userId="00240ab5-46a8-4031-ab8b-61076acc223c" providerId="ADAL" clId="{EDB313EF-0EEF-4F83-9B31-8542C10DAB04}" dt="2018-10-08T09:22:49.555" v="12" actId="2696"/>
        <pc:sldMkLst>
          <pc:docMk/>
          <pc:sldMk cId="3038648115" sldId="279"/>
        </pc:sldMkLst>
      </pc:sldChg>
      <pc:sldChg chg="del">
        <pc:chgData name="Daniel Hurtubise" userId="00240ab5-46a8-4031-ab8b-61076acc223c" providerId="ADAL" clId="{EDB313EF-0EEF-4F83-9B31-8542C10DAB04}" dt="2018-10-08T09:22:36.547" v="0" actId="2696"/>
        <pc:sldMkLst>
          <pc:docMk/>
          <pc:sldMk cId="3010952695" sldId="280"/>
        </pc:sldMkLst>
      </pc:sldChg>
      <pc:sldChg chg="del">
        <pc:chgData name="Daniel Hurtubise" userId="00240ab5-46a8-4031-ab8b-61076acc223c" providerId="ADAL" clId="{EDB313EF-0EEF-4F83-9B31-8542C10DAB04}" dt="2018-10-08T09:22:47.330" v="6" actId="2696"/>
        <pc:sldMkLst>
          <pc:docMk/>
          <pc:sldMk cId="1335241079" sldId="281"/>
        </pc:sldMkLst>
      </pc:sldChg>
      <pc:sldChg chg="del">
        <pc:chgData name="Daniel Hurtubise" userId="00240ab5-46a8-4031-ab8b-61076acc223c" providerId="ADAL" clId="{EDB313EF-0EEF-4F83-9B31-8542C10DAB04}" dt="2018-10-08T09:22:49.547" v="10" actId="2696"/>
        <pc:sldMkLst>
          <pc:docMk/>
          <pc:sldMk cId="1098161306" sldId="282"/>
        </pc:sldMkLst>
      </pc:sldChg>
      <pc:sldChg chg="del">
        <pc:chgData name="Daniel Hurtubise" userId="00240ab5-46a8-4031-ab8b-61076acc223c" providerId="ADAL" clId="{EDB313EF-0EEF-4F83-9B31-8542C10DAB04}" dt="2018-10-08T09:22:36.549" v="1" actId="2696"/>
        <pc:sldMkLst>
          <pc:docMk/>
          <pc:sldMk cId="3504804349" sldId="290"/>
        </pc:sldMkLst>
      </pc:sldChg>
      <pc:sldChg chg="del">
        <pc:chgData name="Daniel Hurtubise" userId="00240ab5-46a8-4031-ab8b-61076acc223c" providerId="ADAL" clId="{EDB313EF-0EEF-4F83-9B31-8542C10DAB04}" dt="2018-10-08T09:22:47.332" v="7" actId="2696"/>
        <pc:sldMkLst>
          <pc:docMk/>
          <pc:sldMk cId="207969467" sldId="291"/>
        </pc:sldMkLst>
      </pc:sldChg>
      <pc:sldChg chg="del">
        <pc:chgData name="Daniel Hurtubise" userId="00240ab5-46a8-4031-ab8b-61076acc223c" providerId="ADAL" clId="{EDB313EF-0EEF-4F83-9B31-8542C10DAB04}" dt="2018-10-08T09:22:49.549" v="11" actId="2696"/>
        <pc:sldMkLst>
          <pc:docMk/>
          <pc:sldMk cId="664506706" sldId="292"/>
        </pc:sldMkLst>
      </pc:sldChg>
      <pc:sldChg chg="del">
        <pc:chgData name="Daniel Hurtubise" userId="00240ab5-46a8-4031-ab8b-61076acc223c" providerId="ADAL" clId="{EDB313EF-0EEF-4F83-9B31-8542C10DAB04}" dt="2018-10-08T09:22:51.759" v="18" actId="2696"/>
        <pc:sldMkLst>
          <pc:docMk/>
          <pc:sldMk cId="249983897" sldId="295"/>
        </pc:sldMkLst>
      </pc:sldChg>
      <pc:sldChg chg="del">
        <pc:chgData name="Daniel Hurtubise" userId="00240ab5-46a8-4031-ab8b-61076acc223c" providerId="ADAL" clId="{EDB313EF-0EEF-4F83-9B31-8542C10DAB04}" dt="2018-10-08T09:22:51.743" v="17" actId="2696"/>
        <pc:sldMkLst>
          <pc:docMk/>
          <pc:sldMk cId="3002045447" sldId="296"/>
        </pc:sldMkLst>
      </pc:sldChg>
      <pc:sldChg chg="del">
        <pc:chgData name="Daniel Hurtubise" userId="00240ab5-46a8-4031-ab8b-61076acc223c" providerId="ADAL" clId="{EDB313EF-0EEF-4F83-9B31-8542C10DAB04}" dt="2018-10-08T09:22:51.727" v="16" actId="2696"/>
        <pc:sldMkLst>
          <pc:docMk/>
          <pc:sldMk cId="223241843" sldId="297"/>
        </pc:sldMkLst>
      </pc:sldChg>
      <pc:sldChg chg="del">
        <pc:chgData name="Daniel Hurtubise" userId="00240ab5-46a8-4031-ab8b-61076acc223c" providerId="ADAL" clId="{EDB313EF-0EEF-4F83-9B31-8542C10DAB04}" dt="2018-10-08T09:22:51.723" v="15" actId="2696"/>
        <pc:sldMkLst>
          <pc:docMk/>
          <pc:sldMk cId="2029640298" sldId="298"/>
        </pc:sldMkLst>
      </pc:sldChg>
      <pc:sldChg chg="del">
        <pc:chgData name="Daniel Hurtubise" userId="00240ab5-46a8-4031-ab8b-61076acc223c" providerId="ADAL" clId="{EDB313EF-0EEF-4F83-9B31-8542C10DAB04}" dt="2018-10-08T09:22:51.715" v="14" actId="2696"/>
        <pc:sldMkLst>
          <pc:docMk/>
          <pc:sldMk cId="3806736783" sldId="299"/>
        </pc:sldMkLst>
      </pc:sldChg>
      <pc:sldChg chg="del">
        <pc:chgData name="Daniel Hurtubise" userId="00240ab5-46a8-4031-ab8b-61076acc223c" providerId="ADAL" clId="{EDB313EF-0EEF-4F83-9B31-8542C10DAB04}" dt="2018-10-08T09:22:51.812" v="22" actId="2696"/>
        <pc:sldMkLst>
          <pc:docMk/>
          <pc:sldMk cId="3939806006" sldId="303"/>
        </pc:sldMkLst>
      </pc:sldChg>
      <pc:sldChg chg="del">
        <pc:chgData name="Daniel Hurtubise" userId="00240ab5-46a8-4031-ab8b-61076acc223c" providerId="ADAL" clId="{EDB313EF-0EEF-4F83-9B31-8542C10DAB04}" dt="2018-10-08T09:22:51.796" v="21" actId="2696"/>
        <pc:sldMkLst>
          <pc:docMk/>
          <pc:sldMk cId="3430099106" sldId="304"/>
        </pc:sldMkLst>
      </pc:sldChg>
      <pc:sldChg chg="del">
        <pc:chgData name="Daniel Hurtubise" userId="00240ab5-46a8-4031-ab8b-61076acc223c" providerId="ADAL" clId="{EDB313EF-0EEF-4F83-9B31-8542C10DAB04}" dt="2018-10-08T09:22:51.780" v="20" actId="2696"/>
        <pc:sldMkLst>
          <pc:docMk/>
          <pc:sldMk cId="3257979040" sldId="305"/>
        </pc:sldMkLst>
      </pc:sldChg>
      <pc:sldChg chg="del">
        <pc:chgData name="Daniel Hurtubise" userId="00240ab5-46a8-4031-ab8b-61076acc223c" providerId="ADAL" clId="{EDB313EF-0EEF-4F83-9B31-8542C10DAB04}" dt="2018-10-08T09:22:51.776" v="19" actId="2696"/>
        <pc:sldMkLst>
          <pc:docMk/>
          <pc:sldMk cId="840441543" sldId="306"/>
        </pc:sldMkLst>
      </pc:sldChg>
    </pc:docChg>
  </pc:docChgLst>
  <pc:docChgLst>
    <pc:chgData name="Daniel Hurtubise" userId="00240ab5-46a8-4031-ab8b-61076acc223c" providerId="ADAL" clId="{38DC1CF6-6A3E-48EB-A93F-F8D2B2AFDCCD}"/>
    <pc:docChg chg="undo custSel addSld delSld modSld sldOrd modSection">
      <pc:chgData name="Daniel Hurtubise" userId="00240ab5-46a8-4031-ab8b-61076acc223c" providerId="ADAL" clId="{38DC1CF6-6A3E-48EB-A93F-F8D2B2AFDCCD}" dt="2018-09-10T18:46:16.012" v="434" actId="113"/>
      <pc:docMkLst>
        <pc:docMk/>
      </pc:docMkLst>
      <pc:sldChg chg="addSp modSp">
        <pc:chgData name="Daniel Hurtubise" userId="00240ab5-46a8-4031-ab8b-61076acc223c" providerId="ADAL" clId="{38DC1CF6-6A3E-48EB-A93F-F8D2B2AFDCCD}" dt="2018-09-10T18:27:14.974" v="130" actId="1076"/>
        <pc:sldMkLst>
          <pc:docMk/>
          <pc:sldMk cId="0" sldId="269"/>
        </pc:sldMkLst>
        <pc:spChg chg="mod">
          <ac:chgData name="Daniel Hurtubise" userId="00240ab5-46a8-4031-ab8b-61076acc223c" providerId="ADAL" clId="{38DC1CF6-6A3E-48EB-A93F-F8D2B2AFDCCD}" dt="2018-09-10T18:26:47.408" v="123" actId="1076"/>
          <ac:spMkLst>
            <pc:docMk/>
            <pc:sldMk cId="0" sldId="269"/>
            <ac:spMk id="62" creationId="{00000000-0000-0000-0000-000000000000}"/>
          </ac:spMkLst>
        </pc:spChg>
        <pc:picChg chg="add mod">
          <ac:chgData name="Daniel Hurtubise" userId="00240ab5-46a8-4031-ab8b-61076acc223c" providerId="ADAL" clId="{38DC1CF6-6A3E-48EB-A93F-F8D2B2AFDCCD}" dt="2018-09-10T18:27:05.510" v="129" actId="1076"/>
          <ac:picMkLst>
            <pc:docMk/>
            <pc:sldMk cId="0" sldId="269"/>
            <ac:picMk id="4" creationId="{F576E02A-7805-4F68-9C58-F072C24E4020}"/>
          </ac:picMkLst>
        </pc:picChg>
        <pc:picChg chg="add mod">
          <ac:chgData name="Daniel Hurtubise" userId="00240ab5-46a8-4031-ab8b-61076acc223c" providerId="ADAL" clId="{38DC1CF6-6A3E-48EB-A93F-F8D2B2AFDCCD}" dt="2018-09-10T18:27:02.872" v="128" actId="1076"/>
          <ac:picMkLst>
            <pc:docMk/>
            <pc:sldMk cId="0" sldId="269"/>
            <ac:picMk id="6" creationId="{B194C5FE-3CE5-4D52-9384-03991D66A1EB}"/>
          </ac:picMkLst>
        </pc:picChg>
        <pc:picChg chg="add mod">
          <ac:chgData name="Daniel Hurtubise" userId="00240ab5-46a8-4031-ab8b-61076acc223c" providerId="ADAL" clId="{38DC1CF6-6A3E-48EB-A93F-F8D2B2AFDCCD}" dt="2018-09-10T18:27:00.180" v="127" actId="1076"/>
          <ac:picMkLst>
            <pc:docMk/>
            <pc:sldMk cId="0" sldId="269"/>
            <ac:picMk id="8" creationId="{2E9CD8CD-8B37-4B44-B876-3C9EB0633BB4}"/>
          </ac:picMkLst>
        </pc:picChg>
        <pc:picChg chg="add mod">
          <ac:chgData name="Daniel Hurtubise" userId="00240ab5-46a8-4031-ab8b-61076acc223c" providerId="ADAL" clId="{38DC1CF6-6A3E-48EB-A93F-F8D2B2AFDCCD}" dt="2018-09-10T18:27:14.974" v="130" actId="1076"/>
          <ac:picMkLst>
            <pc:docMk/>
            <pc:sldMk cId="0" sldId="269"/>
            <ac:picMk id="10" creationId="{11FAC896-D9D5-42E5-AC31-2DB5E0B321FD}"/>
          </ac:picMkLst>
        </pc:picChg>
      </pc:sldChg>
      <pc:sldChg chg="addSp delSp modSp modAnim">
        <pc:chgData name="Daniel Hurtubise" userId="00240ab5-46a8-4031-ab8b-61076acc223c" providerId="ADAL" clId="{38DC1CF6-6A3E-48EB-A93F-F8D2B2AFDCCD}" dt="2018-09-10T18:19:58.472" v="45"/>
        <pc:sldMkLst>
          <pc:docMk/>
          <pc:sldMk cId="0" sldId="272"/>
        </pc:sldMkLst>
        <pc:spChg chg="add mod">
          <ac:chgData name="Daniel Hurtubise" userId="00240ab5-46a8-4031-ab8b-61076acc223c" providerId="ADAL" clId="{38DC1CF6-6A3E-48EB-A93F-F8D2B2AFDCCD}" dt="2018-09-10T18:19:26.849" v="37" actId="14100"/>
          <ac:spMkLst>
            <pc:docMk/>
            <pc:sldMk cId="0" sldId="272"/>
            <ac:spMk id="4" creationId="{34CABFE7-127F-424B-8AC1-F034804D8D19}"/>
          </ac:spMkLst>
        </pc:spChg>
        <pc:spChg chg="add mod">
          <ac:chgData name="Daniel Hurtubise" userId="00240ab5-46a8-4031-ab8b-61076acc223c" providerId="ADAL" clId="{38DC1CF6-6A3E-48EB-A93F-F8D2B2AFDCCD}" dt="2018-09-10T18:19:50.944" v="44" actId="1038"/>
          <ac:spMkLst>
            <pc:docMk/>
            <pc:sldMk cId="0" sldId="272"/>
            <ac:spMk id="19" creationId="{EB7C53F1-E7B6-47BC-9196-364C58CEF6FB}"/>
          </ac:spMkLst>
        </pc:spChg>
        <pc:picChg chg="add del mod">
          <ac:chgData name="Daniel Hurtubise" userId="00240ab5-46a8-4031-ab8b-61076acc223c" providerId="ADAL" clId="{38DC1CF6-6A3E-48EB-A93F-F8D2B2AFDCCD}" dt="2018-09-10T18:19:11.756" v="34" actId="478"/>
          <ac:picMkLst>
            <pc:docMk/>
            <pc:sldMk cId="0" sldId="272"/>
            <ac:picMk id="17" creationId="{4AB702AD-9429-483B-8E8B-BC60305E4BFC}"/>
          </ac:picMkLst>
        </pc:picChg>
        <pc:picChg chg="mod">
          <ac:chgData name="Daniel Hurtubise" userId="00240ab5-46a8-4031-ab8b-61076acc223c" providerId="ADAL" clId="{38DC1CF6-6A3E-48EB-A93F-F8D2B2AFDCCD}" dt="2018-09-10T18:19:41.844" v="41" actId="692"/>
          <ac:picMkLst>
            <pc:docMk/>
            <pc:sldMk cId="0" sldId="272"/>
            <ac:picMk id="37" creationId="{00000000-0000-0000-0000-000000000000}"/>
          </ac:picMkLst>
        </pc:picChg>
        <pc:picChg chg="mod">
          <ac:chgData name="Daniel Hurtubise" userId="00240ab5-46a8-4031-ab8b-61076acc223c" providerId="ADAL" clId="{38DC1CF6-6A3E-48EB-A93F-F8D2B2AFDCCD}" dt="2018-09-10T18:18:02.030" v="12" actId="692"/>
          <ac:picMkLst>
            <pc:docMk/>
            <pc:sldMk cId="0" sldId="272"/>
            <ac:picMk id="96" creationId="{00000000-0000-0000-0000-000000000000}"/>
          </ac:picMkLst>
        </pc:picChg>
      </pc:sldChg>
      <pc:sldChg chg="ord">
        <pc:chgData name="Daniel Hurtubise" userId="00240ab5-46a8-4031-ab8b-61076acc223c" providerId="ADAL" clId="{38DC1CF6-6A3E-48EB-A93F-F8D2B2AFDCCD}" dt="2018-09-10T18:43:10.336" v="418"/>
        <pc:sldMkLst>
          <pc:docMk/>
          <pc:sldMk cId="1068781007" sldId="278"/>
        </pc:sldMkLst>
      </pc:sldChg>
      <pc:sldChg chg="addSp modSp add">
        <pc:chgData name="Daniel Hurtubise" userId="00240ab5-46a8-4031-ab8b-61076acc223c" providerId="ADAL" clId="{38DC1CF6-6A3E-48EB-A93F-F8D2B2AFDCCD}" dt="2018-09-10T18:46:16.012" v="434" actId="113"/>
        <pc:sldMkLst>
          <pc:docMk/>
          <pc:sldMk cId="3317633174" sldId="285"/>
        </pc:sldMkLst>
        <pc:spChg chg="mod">
          <ac:chgData name="Daniel Hurtubise" userId="00240ab5-46a8-4031-ab8b-61076acc223c" providerId="ADAL" clId="{38DC1CF6-6A3E-48EB-A93F-F8D2B2AFDCCD}" dt="2018-09-10T18:46:16.012" v="434" actId="113"/>
          <ac:spMkLst>
            <pc:docMk/>
            <pc:sldMk cId="3317633174" sldId="285"/>
            <ac:spMk id="2" creationId="{4511F94D-2A52-43A8-BE83-B9B10E45A1D0}"/>
          </ac:spMkLst>
        </pc:spChg>
        <pc:picChg chg="add mod">
          <ac:chgData name="Daniel Hurtubise" userId="00240ab5-46a8-4031-ab8b-61076acc223c" providerId="ADAL" clId="{38DC1CF6-6A3E-48EB-A93F-F8D2B2AFDCCD}" dt="2018-09-10T18:21:22.805" v="106" actId="1076"/>
          <ac:picMkLst>
            <pc:docMk/>
            <pc:sldMk cId="3317633174" sldId="285"/>
            <ac:picMk id="3" creationId="{21AC19BD-66AB-4626-83D5-2E6CB3320A25}"/>
          </ac:picMkLst>
        </pc:picChg>
        <pc:picChg chg="add mod modCrop">
          <ac:chgData name="Daniel Hurtubise" userId="00240ab5-46a8-4031-ab8b-61076acc223c" providerId="ADAL" clId="{38DC1CF6-6A3E-48EB-A93F-F8D2B2AFDCCD}" dt="2018-09-10T18:21:54.042" v="115" actId="732"/>
          <ac:picMkLst>
            <pc:docMk/>
            <pc:sldMk cId="3317633174" sldId="285"/>
            <ac:picMk id="4" creationId="{1CAEDBC5-F840-471B-8755-51671C13EFE2}"/>
          </ac:picMkLst>
        </pc:picChg>
        <pc:picChg chg="add mod ord">
          <ac:chgData name="Daniel Hurtubise" userId="00240ab5-46a8-4031-ab8b-61076acc223c" providerId="ADAL" clId="{38DC1CF6-6A3E-48EB-A93F-F8D2B2AFDCCD}" dt="2018-09-10T18:21:28.089" v="109" actId="167"/>
          <ac:picMkLst>
            <pc:docMk/>
            <pc:sldMk cId="3317633174" sldId="285"/>
            <ac:picMk id="5" creationId="{FC012C7D-BA44-4C17-BE46-D193E10F3F97}"/>
          </ac:picMkLst>
        </pc:picChg>
      </pc:sldChg>
      <pc:sldChg chg="addSp delSp modSp add">
        <pc:chgData name="Daniel Hurtubise" userId="00240ab5-46a8-4031-ab8b-61076acc223c" providerId="ADAL" clId="{38DC1CF6-6A3E-48EB-A93F-F8D2B2AFDCCD}" dt="2018-09-10T18:30:33.277" v="140" actId="1076"/>
        <pc:sldMkLst>
          <pc:docMk/>
          <pc:sldMk cId="4127876381" sldId="286"/>
        </pc:sldMkLst>
        <pc:spChg chg="add del mod">
          <ac:chgData name="Daniel Hurtubise" userId="00240ab5-46a8-4031-ab8b-61076acc223c" providerId="ADAL" clId="{38DC1CF6-6A3E-48EB-A93F-F8D2B2AFDCCD}" dt="2018-09-10T18:30:01.419" v="133" actId="478"/>
          <ac:spMkLst>
            <pc:docMk/>
            <pc:sldMk cId="4127876381" sldId="286"/>
            <ac:spMk id="2" creationId="{BCB6991B-B72D-4732-8AAC-15F0FEE9DB02}"/>
          </ac:spMkLst>
        </pc:spChg>
        <pc:spChg chg="del">
          <ac:chgData name="Daniel Hurtubise" userId="00240ab5-46a8-4031-ab8b-61076acc223c" providerId="ADAL" clId="{38DC1CF6-6A3E-48EB-A93F-F8D2B2AFDCCD}" dt="2018-09-10T18:30:00.155" v="132"/>
          <ac:spMkLst>
            <pc:docMk/>
            <pc:sldMk cId="4127876381" sldId="286"/>
            <ac:spMk id="4" creationId="{98615CF1-3D62-4147-9CC7-123EF1E856D7}"/>
          </ac:spMkLst>
        </pc:spChg>
        <pc:spChg chg="del">
          <ac:chgData name="Daniel Hurtubise" userId="00240ab5-46a8-4031-ab8b-61076acc223c" providerId="ADAL" clId="{38DC1CF6-6A3E-48EB-A93F-F8D2B2AFDCCD}" dt="2018-09-10T18:30:03.160" v="134" actId="478"/>
          <ac:spMkLst>
            <pc:docMk/>
            <pc:sldMk cId="4127876381" sldId="286"/>
            <ac:spMk id="5" creationId="{21C54B18-4CFE-4641-A6DE-C0E1E4D5818B}"/>
          </ac:spMkLst>
        </pc:spChg>
        <pc:spChg chg="add del mod">
          <ac:chgData name="Daniel Hurtubise" userId="00240ab5-46a8-4031-ab8b-61076acc223c" providerId="ADAL" clId="{38DC1CF6-6A3E-48EB-A93F-F8D2B2AFDCCD}" dt="2018-09-10T18:30:04.427" v="135" actId="478"/>
          <ac:spMkLst>
            <pc:docMk/>
            <pc:sldMk cId="4127876381" sldId="286"/>
            <ac:spMk id="8" creationId="{FD12AC17-32F3-43D9-814F-C3F522608C3E}"/>
          </ac:spMkLst>
        </pc:spChg>
        <pc:spChg chg="add del">
          <ac:chgData name="Daniel Hurtubise" userId="00240ab5-46a8-4031-ab8b-61076acc223c" providerId="ADAL" clId="{38DC1CF6-6A3E-48EB-A93F-F8D2B2AFDCCD}" dt="2018-09-10T18:30:06.598" v="137" actId="478"/>
          <ac:spMkLst>
            <pc:docMk/>
            <pc:sldMk cId="4127876381" sldId="286"/>
            <ac:spMk id="9" creationId="{B0703778-8747-4BD5-A201-47F391DA377B}"/>
          </ac:spMkLst>
        </pc:spChg>
        <pc:spChg chg="add del mod">
          <ac:chgData name="Daniel Hurtubise" userId="00240ab5-46a8-4031-ab8b-61076acc223c" providerId="ADAL" clId="{38DC1CF6-6A3E-48EB-A93F-F8D2B2AFDCCD}" dt="2018-09-10T18:30:07.964" v="138" actId="478"/>
          <ac:spMkLst>
            <pc:docMk/>
            <pc:sldMk cId="4127876381" sldId="286"/>
            <ac:spMk id="11" creationId="{D90B8C66-0F76-4185-AF4A-6940ECBCA6CA}"/>
          </ac:spMkLst>
        </pc:spChg>
        <pc:picChg chg="add mod">
          <ac:chgData name="Daniel Hurtubise" userId="00240ab5-46a8-4031-ab8b-61076acc223c" providerId="ADAL" clId="{38DC1CF6-6A3E-48EB-A93F-F8D2B2AFDCCD}" dt="2018-09-10T18:30:33.277" v="140" actId="1076"/>
          <ac:picMkLst>
            <pc:docMk/>
            <pc:sldMk cId="4127876381" sldId="286"/>
            <ac:picMk id="1026" creationId="{AE5739AB-CC14-48E6-A84F-8F8F342A8A2C}"/>
          </ac:picMkLst>
        </pc:picChg>
      </pc:sldChg>
      <pc:sldChg chg="addSp delSp modSp add">
        <pc:chgData name="Daniel Hurtubise" userId="00240ab5-46a8-4031-ab8b-61076acc223c" providerId="ADAL" clId="{38DC1CF6-6A3E-48EB-A93F-F8D2B2AFDCCD}" dt="2018-09-10T18:43:47.110" v="428" actId="931"/>
        <pc:sldMkLst>
          <pc:docMk/>
          <pc:sldMk cId="207969467" sldId="291"/>
        </pc:sldMkLst>
        <pc:spChg chg="add del mod">
          <ac:chgData name="Daniel Hurtubise" userId="00240ab5-46a8-4031-ab8b-61076acc223c" providerId="ADAL" clId="{38DC1CF6-6A3E-48EB-A93F-F8D2B2AFDCCD}" dt="2018-09-10T18:43:47.110" v="428" actId="931"/>
          <ac:spMkLst>
            <pc:docMk/>
            <pc:sldMk cId="207969467" sldId="291"/>
            <ac:spMk id="5" creationId="{7FAFD5F4-07FE-4433-839C-AAA2509F3FF9}"/>
          </ac:spMkLst>
        </pc:spChg>
        <pc:picChg chg="del">
          <ac:chgData name="Daniel Hurtubise" userId="00240ab5-46a8-4031-ab8b-61076acc223c" providerId="ADAL" clId="{38DC1CF6-6A3E-48EB-A93F-F8D2B2AFDCCD}" dt="2018-09-10T18:43:13.379" v="420" actId="478"/>
          <ac:picMkLst>
            <pc:docMk/>
            <pc:sldMk cId="207969467" sldId="291"/>
            <ac:picMk id="2" creationId="{FACE0911-5621-4D67-BE74-B729C7A6DDAD}"/>
          </ac:picMkLst>
        </pc:picChg>
        <pc:picChg chg="add del mod">
          <ac:chgData name="Daniel Hurtubise" userId="00240ab5-46a8-4031-ab8b-61076acc223c" providerId="ADAL" clId="{38DC1CF6-6A3E-48EB-A93F-F8D2B2AFDCCD}" dt="2018-09-10T18:43:41.795" v="426" actId="931"/>
          <ac:picMkLst>
            <pc:docMk/>
            <pc:sldMk cId="207969467" sldId="291"/>
            <ac:picMk id="6" creationId="{0F0C40C6-836C-459E-9C39-F866105F6875}"/>
          </ac:picMkLst>
        </pc:picChg>
        <pc:picChg chg="add mod">
          <ac:chgData name="Daniel Hurtubise" userId="00240ab5-46a8-4031-ab8b-61076acc223c" providerId="ADAL" clId="{38DC1CF6-6A3E-48EB-A93F-F8D2B2AFDCCD}" dt="2018-09-10T18:43:47.110" v="428" actId="931"/>
          <ac:picMkLst>
            <pc:docMk/>
            <pc:sldMk cId="207969467" sldId="291"/>
            <ac:picMk id="8" creationId="{19A7646E-9A3C-4CF0-B930-0333FC0FA415}"/>
          </ac:picMkLst>
        </pc:picChg>
      </pc:sldChg>
      <pc:sldChg chg="delSp modSp add">
        <pc:chgData name="Daniel Hurtubise" userId="00240ab5-46a8-4031-ab8b-61076acc223c" providerId="ADAL" clId="{38DC1CF6-6A3E-48EB-A93F-F8D2B2AFDCCD}" dt="2018-09-10T18:44:26.624" v="431" actId="20577"/>
        <pc:sldMkLst>
          <pc:docMk/>
          <pc:sldMk cId="664506706" sldId="292"/>
        </pc:sldMkLst>
        <pc:spChg chg="mod">
          <ac:chgData name="Daniel Hurtubise" userId="00240ab5-46a8-4031-ab8b-61076acc223c" providerId="ADAL" clId="{38DC1CF6-6A3E-48EB-A93F-F8D2B2AFDCCD}" dt="2018-09-10T18:44:26.624" v="431" actId="20577"/>
          <ac:spMkLst>
            <pc:docMk/>
            <pc:sldMk cId="664506706" sldId="292"/>
            <ac:spMk id="5" creationId="{7FAFD5F4-07FE-4433-839C-AAA2509F3FF9}"/>
          </ac:spMkLst>
        </pc:spChg>
        <pc:picChg chg="del">
          <ac:chgData name="Daniel Hurtubise" userId="00240ab5-46a8-4031-ab8b-61076acc223c" providerId="ADAL" clId="{38DC1CF6-6A3E-48EB-A93F-F8D2B2AFDCCD}" dt="2018-09-10T18:44:24.011" v="430" actId="478"/>
          <ac:picMkLst>
            <pc:docMk/>
            <pc:sldMk cId="664506706" sldId="292"/>
            <ac:picMk id="6" creationId="{568A273C-F1D6-457A-BB7C-BEB4FEEAA62E}"/>
          </ac:picMkLst>
        </pc:picChg>
      </pc:sldChg>
    </pc:docChg>
  </pc:docChgLst>
  <pc:docChgLst>
    <pc:chgData name="Daniel Hurtubise" userId="00240ab5-46a8-4031-ab8b-61076acc223c" providerId="ADAL" clId="{D0200364-BBE5-46D5-AD0D-C51310C9CC3A}"/>
    <pc:docChg chg="undo custSel addSld delSld modSld modSection">
      <pc:chgData name="Daniel Hurtubise" userId="00240ab5-46a8-4031-ab8b-61076acc223c" providerId="ADAL" clId="{D0200364-BBE5-46D5-AD0D-C51310C9CC3A}" dt="2018-10-04T12:34:43.007" v="906" actId="2696"/>
      <pc:docMkLst>
        <pc:docMk/>
      </pc:docMkLst>
      <pc:sldChg chg="modSp">
        <pc:chgData name="Daniel Hurtubise" userId="00240ab5-46a8-4031-ab8b-61076acc223c" providerId="ADAL" clId="{D0200364-BBE5-46D5-AD0D-C51310C9CC3A}" dt="2018-10-04T06:08:56.603" v="3" actId="790"/>
        <pc:sldMkLst>
          <pc:docMk/>
          <pc:sldMk cId="0" sldId="269"/>
        </pc:sldMkLst>
        <pc:spChg chg="mod">
          <ac:chgData name="Daniel Hurtubise" userId="00240ab5-46a8-4031-ab8b-61076acc223c" providerId="ADAL" clId="{D0200364-BBE5-46D5-AD0D-C51310C9CC3A}" dt="2018-10-04T06:08:34.309" v="0" actId="790"/>
          <ac:spMkLst>
            <pc:docMk/>
            <pc:sldMk cId="0" sldId="269"/>
            <ac:spMk id="62" creationId="{00000000-0000-0000-0000-000000000000}"/>
          </ac:spMkLst>
        </pc:spChg>
        <pc:spChg chg="mod">
          <ac:chgData name="Daniel Hurtubise" userId="00240ab5-46a8-4031-ab8b-61076acc223c" providerId="ADAL" clId="{D0200364-BBE5-46D5-AD0D-C51310C9CC3A}" dt="2018-10-04T06:08:56.603" v="3" actId="790"/>
          <ac:spMkLst>
            <pc:docMk/>
            <pc:sldMk cId="0" sldId="269"/>
            <ac:spMk id="63" creationId="{00000000-0000-0000-0000-000000000000}"/>
          </ac:spMkLst>
        </pc:spChg>
      </pc:sldChg>
      <pc:sldChg chg="modSp modAnim">
        <pc:chgData name="Daniel Hurtubise" userId="00240ab5-46a8-4031-ab8b-61076acc223c" providerId="ADAL" clId="{D0200364-BBE5-46D5-AD0D-C51310C9CC3A}" dt="2018-10-04T06:14:30.892" v="187"/>
        <pc:sldMkLst>
          <pc:docMk/>
          <pc:sldMk cId="2323515084" sldId="275"/>
        </pc:sldMkLst>
        <pc:spChg chg="mod">
          <ac:chgData name="Daniel Hurtubise" userId="00240ab5-46a8-4031-ab8b-61076acc223c" providerId="ADAL" clId="{D0200364-BBE5-46D5-AD0D-C51310C9CC3A}" dt="2018-10-04T06:14:17.035" v="185" actId="1035"/>
          <ac:spMkLst>
            <pc:docMk/>
            <pc:sldMk cId="2323515084" sldId="275"/>
            <ac:spMk id="2" creationId="{DC1C2D9E-5090-4E15-ADFB-BA4148CFCEA2}"/>
          </ac:spMkLst>
        </pc:spChg>
        <pc:picChg chg="mod ord">
          <ac:chgData name="Daniel Hurtubise" userId="00240ab5-46a8-4031-ab8b-61076acc223c" providerId="ADAL" clId="{D0200364-BBE5-46D5-AD0D-C51310C9CC3A}" dt="2018-10-04T06:11:20.767" v="82" actId="14100"/>
          <ac:picMkLst>
            <pc:docMk/>
            <pc:sldMk cId="2323515084" sldId="275"/>
            <ac:picMk id="5" creationId="{E0C74131-64AE-4A20-BBA9-25D6F8993BA1}"/>
          </ac:picMkLst>
        </pc:picChg>
      </pc:sldChg>
      <pc:sldChg chg="addSp delSp modSp modAnim">
        <pc:chgData name="Daniel Hurtubise" userId="00240ab5-46a8-4031-ab8b-61076acc223c" providerId="ADAL" clId="{D0200364-BBE5-46D5-AD0D-C51310C9CC3A}" dt="2018-10-04T06:41:26.195" v="322" actId="14100"/>
        <pc:sldMkLst>
          <pc:docMk/>
          <pc:sldMk cId="249983897" sldId="295"/>
        </pc:sldMkLst>
        <pc:spChg chg="add del mod">
          <ac:chgData name="Daniel Hurtubise" userId="00240ab5-46a8-4031-ab8b-61076acc223c" providerId="ADAL" clId="{D0200364-BBE5-46D5-AD0D-C51310C9CC3A}" dt="2018-10-04T06:40:39.851" v="306"/>
          <ac:spMkLst>
            <pc:docMk/>
            <pc:sldMk cId="249983897" sldId="295"/>
            <ac:spMk id="4" creationId="{0D29B96B-D462-460C-8694-D188A44090C5}"/>
          </ac:spMkLst>
        </pc:spChg>
        <pc:spChg chg="add mod">
          <ac:chgData name="Daniel Hurtubise" userId="00240ab5-46a8-4031-ab8b-61076acc223c" providerId="ADAL" clId="{D0200364-BBE5-46D5-AD0D-C51310C9CC3A}" dt="2018-10-04T06:41:14.316" v="313" actId="14100"/>
          <ac:spMkLst>
            <pc:docMk/>
            <pc:sldMk cId="249983897" sldId="295"/>
            <ac:spMk id="7" creationId="{D64A92CD-9F23-4EEB-8929-F8D724CEBB2E}"/>
          </ac:spMkLst>
        </pc:spChg>
        <pc:spChg chg="add mod">
          <ac:chgData name="Daniel Hurtubise" userId="00240ab5-46a8-4031-ab8b-61076acc223c" providerId="ADAL" clId="{D0200364-BBE5-46D5-AD0D-C51310C9CC3A}" dt="2018-10-04T06:41:26.195" v="322" actId="14100"/>
          <ac:spMkLst>
            <pc:docMk/>
            <pc:sldMk cId="249983897" sldId="295"/>
            <ac:spMk id="8" creationId="{7CAF6719-143C-4A9B-AE13-0E7D4DA54048}"/>
          </ac:spMkLst>
        </pc:spChg>
        <pc:picChg chg="del">
          <ac:chgData name="Daniel Hurtubise" userId="00240ab5-46a8-4031-ab8b-61076acc223c" providerId="ADAL" clId="{D0200364-BBE5-46D5-AD0D-C51310C9CC3A}" dt="2018-10-04T06:40:35.512" v="304" actId="478"/>
          <ac:picMkLst>
            <pc:docMk/>
            <pc:sldMk cId="249983897" sldId="295"/>
            <ac:picMk id="5" creationId="{A0A863E0-4FD7-4F76-A985-DB73EF7F0156}"/>
          </ac:picMkLst>
        </pc:picChg>
        <pc:picChg chg="add mod">
          <ac:chgData name="Daniel Hurtubise" userId="00240ab5-46a8-4031-ab8b-61076acc223c" providerId="ADAL" clId="{D0200364-BBE5-46D5-AD0D-C51310C9CC3A}" dt="2018-10-04T06:40:57.944" v="310" actId="14100"/>
          <ac:picMkLst>
            <pc:docMk/>
            <pc:sldMk cId="249983897" sldId="295"/>
            <ac:picMk id="6" creationId="{44817783-2BFF-4DEA-9859-BABCBCD6892A}"/>
          </ac:picMkLst>
        </pc:picChg>
      </pc:sldChg>
      <pc:sldChg chg="addSp delSp modSp modAnim">
        <pc:chgData name="Daniel Hurtubise" userId="00240ab5-46a8-4031-ab8b-61076acc223c" providerId="ADAL" clId="{D0200364-BBE5-46D5-AD0D-C51310C9CC3A}" dt="2018-10-04T06:43:07.601" v="337" actId="14100"/>
        <pc:sldMkLst>
          <pc:docMk/>
          <pc:sldMk cId="3002045447" sldId="296"/>
        </pc:sldMkLst>
        <pc:spChg chg="add del mod">
          <ac:chgData name="Daniel Hurtubise" userId="00240ab5-46a8-4031-ab8b-61076acc223c" providerId="ADAL" clId="{D0200364-BBE5-46D5-AD0D-C51310C9CC3A}" dt="2018-10-04T06:42:24.021" v="325"/>
          <ac:spMkLst>
            <pc:docMk/>
            <pc:sldMk cId="3002045447" sldId="296"/>
            <ac:spMk id="4" creationId="{1B11A57C-7A66-4398-8B18-EE9B9068B94D}"/>
          </ac:spMkLst>
        </pc:spChg>
        <pc:spChg chg="add mod">
          <ac:chgData name="Daniel Hurtubise" userId="00240ab5-46a8-4031-ab8b-61076acc223c" providerId="ADAL" clId="{D0200364-BBE5-46D5-AD0D-C51310C9CC3A}" dt="2018-10-04T06:42:50.281" v="332" actId="14100"/>
          <ac:spMkLst>
            <pc:docMk/>
            <pc:sldMk cId="3002045447" sldId="296"/>
            <ac:spMk id="7" creationId="{97B97027-8BD7-462B-A046-1F24B84BD61E}"/>
          </ac:spMkLst>
        </pc:spChg>
        <pc:spChg chg="add mod">
          <ac:chgData name="Daniel Hurtubise" userId="00240ab5-46a8-4031-ab8b-61076acc223c" providerId="ADAL" clId="{D0200364-BBE5-46D5-AD0D-C51310C9CC3A}" dt="2018-10-04T06:43:07.601" v="337" actId="14100"/>
          <ac:spMkLst>
            <pc:docMk/>
            <pc:sldMk cId="3002045447" sldId="296"/>
            <ac:spMk id="8" creationId="{5300D6FA-1E38-4FDC-80AF-DB37FD0CB587}"/>
          </ac:spMkLst>
        </pc:spChg>
        <pc:picChg chg="del">
          <ac:chgData name="Daniel Hurtubise" userId="00240ab5-46a8-4031-ab8b-61076acc223c" providerId="ADAL" clId="{D0200364-BBE5-46D5-AD0D-C51310C9CC3A}" dt="2018-10-04T06:42:19.434" v="323" actId="478"/>
          <ac:picMkLst>
            <pc:docMk/>
            <pc:sldMk cId="3002045447" sldId="296"/>
            <ac:picMk id="5" creationId="{0B48F20B-B6FA-4D86-B843-5A8CAAC52BB0}"/>
          </ac:picMkLst>
        </pc:picChg>
        <pc:picChg chg="add mod">
          <ac:chgData name="Daniel Hurtubise" userId="00240ab5-46a8-4031-ab8b-61076acc223c" providerId="ADAL" clId="{D0200364-BBE5-46D5-AD0D-C51310C9CC3A}" dt="2018-10-04T06:42:44.590" v="330" actId="1076"/>
          <ac:picMkLst>
            <pc:docMk/>
            <pc:sldMk cId="3002045447" sldId="296"/>
            <ac:picMk id="6" creationId="{AF59D055-E68F-4533-855D-AD389ECBF4AF}"/>
          </ac:picMkLst>
        </pc:picChg>
      </pc:sldChg>
      <pc:sldChg chg="addSp delSp modSp addAnim delAnim modAnim">
        <pc:chgData name="Daniel Hurtubise" userId="00240ab5-46a8-4031-ab8b-61076acc223c" providerId="ADAL" clId="{D0200364-BBE5-46D5-AD0D-C51310C9CC3A}" dt="2018-10-04T06:59:16.973" v="540"/>
        <pc:sldMkLst>
          <pc:docMk/>
          <pc:sldMk cId="223241843" sldId="297"/>
        </pc:sldMkLst>
        <pc:spChg chg="add mod">
          <ac:chgData name="Daniel Hurtubise" userId="00240ab5-46a8-4031-ab8b-61076acc223c" providerId="ADAL" clId="{D0200364-BBE5-46D5-AD0D-C51310C9CC3A}" dt="2018-10-04T06:46:23.678" v="357" actId="14100"/>
          <ac:spMkLst>
            <pc:docMk/>
            <pc:sldMk cId="223241843" sldId="297"/>
            <ac:spMk id="3" creationId="{2299D0BD-9C98-48F6-93F3-B8C98300DD4C}"/>
          </ac:spMkLst>
        </pc:spChg>
        <pc:spChg chg="add mod">
          <ac:chgData name="Daniel Hurtubise" userId="00240ab5-46a8-4031-ab8b-61076acc223c" providerId="ADAL" clId="{D0200364-BBE5-46D5-AD0D-C51310C9CC3A}" dt="2018-10-04T06:45:09.561" v="342" actId="14100"/>
          <ac:spMkLst>
            <pc:docMk/>
            <pc:sldMk cId="223241843" sldId="297"/>
            <ac:spMk id="4" creationId="{5E11EF05-B547-4A42-8470-AB9714844031}"/>
          </ac:spMkLst>
        </pc:spChg>
        <pc:spChg chg="add mod">
          <ac:chgData name="Daniel Hurtubise" userId="00240ab5-46a8-4031-ab8b-61076acc223c" providerId="ADAL" clId="{D0200364-BBE5-46D5-AD0D-C51310C9CC3A}" dt="2018-10-04T06:47:53.988" v="360" actId="1076"/>
          <ac:spMkLst>
            <pc:docMk/>
            <pc:sldMk cId="223241843" sldId="297"/>
            <ac:spMk id="6" creationId="{5C40A88A-B77A-4AA7-9539-4DE3D929F3E7}"/>
          </ac:spMkLst>
        </pc:spChg>
        <pc:spChg chg="add del mod">
          <ac:chgData name="Daniel Hurtubise" userId="00240ab5-46a8-4031-ab8b-61076acc223c" providerId="ADAL" clId="{D0200364-BBE5-46D5-AD0D-C51310C9CC3A}" dt="2018-10-04T06:51:30.614" v="446" actId="478"/>
          <ac:spMkLst>
            <pc:docMk/>
            <pc:sldMk cId="223241843" sldId="297"/>
            <ac:spMk id="7" creationId="{1EB84C9C-A699-41E0-A9B3-28D3E830C50E}"/>
          </ac:spMkLst>
        </pc:spChg>
        <pc:spChg chg="add mod">
          <ac:chgData name="Daniel Hurtubise" userId="00240ab5-46a8-4031-ab8b-61076acc223c" providerId="ADAL" clId="{D0200364-BBE5-46D5-AD0D-C51310C9CC3A}" dt="2018-10-04T06:51:55.241" v="448" actId="1076"/>
          <ac:spMkLst>
            <pc:docMk/>
            <pc:sldMk cId="223241843" sldId="297"/>
            <ac:spMk id="8" creationId="{D55FB3AF-AFB2-4100-87D0-6F68053F8DA9}"/>
          </ac:spMkLst>
        </pc:spChg>
        <pc:spChg chg="add mod">
          <ac:chgData name="Daniel Hurtubise" userId="00240ab5-46a8-4031-ab8b-61076acc223c" providerId="ADAL" clId="{D0200364-BBE5-46D5-AD0D-C51310C9CC3A}" dt="2018-10-04T06:53:20.789" v="457" actId="14100"/>
          <ac:spMkLst>
            <pc:docMk/>
            <pc:sldMk cId="223241843" sldId="297"/>
            <ac:spMk id="9" creationId="{FDD954D1-E792-4A1E-8AAA-21DF4607FA52}"/>
          </ac:spMkLst>
        </pc:spChg>
        <pc:spChg chg="add mod">
          <ac:chgData name="Daniel Hurtubise" userId="00240ab5-46a8-4031-ab8b-61076acc223c" providerId="ADAL" clId="{D0200364-BBE5-46D5-AD0D-C51310C9CC3A}" dt="2018-10-04T06:57:23.013" v="467" actId="1035"/>
          <ac:spMkLst>
            <pc:docMk/>
            <pc:sldMk cId="223241843" sldId="297"/>
            <ac:spMk id="10" creationId="{99927308-DAAB-471F-B057-923E2758AD53}"/>
          </ac:spMkLst>
        </pc:spChg>
        <pc:spChg chg="add mod">
          <ac:chgData name="Daniel Hurtubise" userId="00240ab5-46a8-4031-ab8b-61076acc223c" providerId="ADAL" clId="{D0200364-BBE5-46D5-AD0D-C51310C9CC3A}" dt="2018-10-04T06:57:49.197" v="475" actId="1037"/>
          <ac:spMkLst>
            <pc:docMk/>
            <pc:sldMk cId="223241843" sldId="297"/>
            <ac:spMk id="11" creationId="{0B924978-6B3A-440E-9032-F78B58FB558D}"/>
          </ac:spMkLst>
        </pc:spChg>
        <pc:spChg chg="add mod">
          <ac:chgData name="Daniel Hurtubise" userId="00240ab5-46a8-4031-ab8b-61076acc223c" providerId="ADAL" clId="{D0200364-BBE5-46D5-AD0D-C51310C9CC3A}" dt="2018-10-04T06:59:00.726" v="538" actId="1035"/>
          <ac:spMkLst>
            <pc:docMk/>
            <pc:sldMk cId="223241843" sldId="297"/>
            <ac:spMk id="12" creationId="{CCF9CF93-7B13-44C0-B078-36E33FA085B6}"/>
          </ac:spMkLst>
        </pc:spChg>
        <pc:picChg chg="add del mod">
          <ac:chgData name="Daniel Hurtubise" userId="00240ab5-46a8-4031-ab8b-61076acc223c" providerId="ADAL" clId="{D0200364-BBE5-46D5-AD0D-C51310C9CC3A}" dt="2018-10-04T06:58:50.980" v="484" actId="1076"/>
          <ac:picMkLst>
            <pc:docMk/>
            <pc:sldMk cId="223241843" sldId="297"/>
            <ac:picMk id="5" creationId="{8AAEB92E-5D52-44AD-A729-0DC7617EE2E0}"/>
          </ac:picMkLst>
        </pc:picChg>
      </pc:sldChg>
      <pc:sldChg chg="addSp delSp modSp modAnim">
        <pc:chgData name="Daniel Hurtubise" userId="00240ab5-46a8-4031-ab8b-61076acc223c" providerId="ADAL" clId="{D0200364-BBE5-46D5-AD0D-C51310C9CC3A}" dt="2018-10-04T07:05:30.107" v="776"/>
        <pc:sldMkLst>
          <pc:docMk/>
          <pc:sldMk cId="2029640298" sldId="298"/>
        </pc:sldMkLst>
        <pc:spChg chg="add del mod">
          <ac:chgData name="Daniel Hurtubise" userId="00240ab5-46a8-4031-ab8b-61076acc223c" providerId="ADAL" clId="{D0200364-BBE5-46D5-AD0D-C51310C9CC3A}" dt="2018-10-04T07:00:48.927" v="542"/>
          <ac:spMkLst>
            <pc:docMk/>
            <pc:sldMk cId="2029640298" sldId="298"/>
            <ac:spMk id="4" creationId="{9EDF81D0-69D5-44F8-B9FD-D883AB296E5E}"/>
          </ac:spMkLst>
        </pc:spChg>
        <pc:spChg chg="mod">
          <ac:chgData name="Daniel Hurtubise" userId="00240ab5-46a8-4031-ab8b-61076acc223c" providerId="ADAL" clId="{D0200364-BBE5-46D5-AD0D-C51310C9CC3A}" dt="2018-10-04T07:01:35.117" v="625" actId="1035"/>
          <ac:spMkLst>
            <pc:docMk/>
            <pc:sldMk cId="2029640298" sldId="298"/>
            <ac:spMk id="14" creationId="{6B67E030-00AC-4F5E-81C0-56B07CC59C35}"/>
          </ac:spMkLst>
        </pc:spChg>
        <pc:spChg chg="mod">
          <ac:chgData name="Daniel Hurtubise" userId="00240ab5-46a8-4031-ab8b-61076acc223c" providerId="ADAL" clId="{D0200364-BBE5-46D5-AD0D-C51310C9CC3A}" dt="2018-10-04T07:02:40.040" v="744" actId="1038"/>
          <ac:spMkLst>
            <pc:docMk/>
            <pc:sldMk cId="2029640298" sldId="298"/>
            <ac:spMk id="15" creationId="{19995070-1D3E-4DE7-A8D1-CC4B0B0E67DB}"/>
          </ac:spMkLst>
        </pc:spChg>
        <pc:spChg chg="mod">
          <ac:chgData name="Daniel Hurtubise" userId="00240ab5-46a8-4031-ab8b-61076acc223c" providerId="ADAL" clId="{D0200364-BBE5-46D5-AD0D-C51310C9CC3A}" dt="2018-10-04T07:03:17.680" v="751" actId="1036"/>
          <ac:spMkLst>
            <pc:docMk/>
            <pc:sldMk cId="2029640298" sldId="298"/>
            <ac:spMk id="17" creationId="{68436294-F623-4D98-A864-3091E563FA20}"/>
          </ac:spMkLst>
        </pc:spChg>
        <pc:grpChg chg="add mod">
          <ac:chgData name="Daniel Hurtubise" userId="00240ab5-46a8-4031-ab8b-61076acc223c" providerId="ADAL" clId="{D0200364-BBE5-46D5-AD0D-C51310C9CC3A}" dt="2018-10-04T07:04:19.838" v="765" actId="164"/>
          <ac:grpSpMkLst>
            <pc:docMk/>
            <pc:sldMk cId="2029640298" sldId="298"/>
            <ac:grpSpMk id="19" creationId="{655879E9-7162-4123-80D5-A17EB0A97BB7}"/>
          </ac:grpSpMkLst>
        </pc:grpChg>
        <pc:grpChg chg="add mod">
          <ac:chgData name="Daniel Hurtubise" userId="00240ab5-46a8-4031-ab8b-61076acc223c" providerId="ADAL" clId="{D0200364-BBE5-46D5-AD0D-C51310C9CC3A}" dt="2018-10-04T07:05:07.678" v="773" actId="164"/>
          <ac:grpSpMkLst>
            <pc:docMk/>
            <pc:sldMk cId="2029640298" sldId="298"/>
            <ac:grpSpMk id="22" creationId="{A0CDEEBA-7ED6-45FE-9D1E-C1EC9854382F}"/>
          </ac:grpSpMkLst>
        </pc:grpChg>
        <pc:picChg chg="del">
          <ac:chgData name="Daniel Hurtubise" userId="00240ab5-46a8-4031-ab8b-61076acc223c" providerId="ADAL" clId="{D0200364-BBE5-46D5-AD0D-C51310C9CC3A}" dt="2018-10-04T07:00:44.529" v="541" actId="478"/>
          <ac:picMkLst>
            <pc:docMk/>
            <pc:sldMk cId="2029640298" sldId="298"/>
            <ac:picMk id="5" creationId="{3966CEBD-1D79-4D29-824E-051F0BABC758}"/>
          </ac:picMkLst>
        </pc:picChg>
        <pc:picChg chg="add mod ord">
          <ac:chgData name="Daniel Hurtubise" userId="00240ab5-46a8-4031-ab8b-61076acc223c" providerId="ADAL" clId="{D0200364-BBE5-46D5-AD0D-C51310C9CC3A}" dt="2018-10-04T07:01:14.400" v="548" actId="167"/>
          <ac:picMkLst>
            <pc:docMk/>
            <pc:sldMk cId="2029640298" sldId="298"/>
            <ac:picMk id="6" creationId="{4436BE18-9A6B-4985-AD95-FC9338C4E6D5}"/>
          </ac:picMkLst>
        </pc:picChg>
        <pc:cxnChg chg="mod">
          <ac:chgData name="Daniel Hurtubise" userId="00240ab5-46a8-4031-ab8b-61076acc223c" providerId="ADAL" clId="{D0200364-BBE5-46D5-AD0D-C51310C9CC3A}" dt="2018-10-04T07:01:44.929" v="627" actId="14100"/>
          <ac:cxnSpMkLst>
            <pc:docMk/>
            <pc:sldMk cId="2029640298" sldId="298"/>
            <ac:cxnSpMk id="7" creationId="{2AF18861-5A9A-4A7B-9004-ADB1E197D12D}"/>
          </ac:cxnSpMkLst>
        </pc:cxnChg>
        <pc:cxnChg chg="mod">
          <ac:chgData name="Daniel Hurtubise" userId="00240ab5-46a8-4031-ab8b-61076acc223c" providerId="ADAL" clId="{D0200364-BBE5-46D5-AD0D-C51310C9CC3A}" dt="2018-10-04T07:02:46.859" v="745" actId="14100"/>
          <ac:cxnSpMkLst>
            <pc:docMk/>
            <pc:sldMk cId="2029640298" sldId="298"/>
            <ac:cxnSpMk id="8" creationId="{F9D681E0-32E4-4EBD-9C45-569BEF3CBAA4}"/>
          </ac:cxnSpMkLst>
        </pc:cxnChg>
        <pc:cxnChg chg="mod">
          <ac:chgData name="Daniel Hurtubise" userId="00240ab5-46a8-4031-ab8b-61076acc223c" providerId="ADAL" clId="{D0200364-BBE5-46D5-AD0D-C51310C9CC3A}" dt="2018-10-04T07:03:27.273" v="754" actId="14100"/>
          <ac:cxnSpMkLst>
            <pc:docMk/>
            <pc:sldMk cId="2029640298" sldId="298"/>
            <ac:cxnSpMk id="10" creationId="{DE810EE3-BE39-4719-8B88-405CE4CD751E}"/>
          </ac:cxnSpMkLst>
        </pc:cxnChg>
        <pc:cxnChg chg="mod">
          <ac:chgData name="Daniel Hurtubise" userId="00240ab5-46a8-4031-ab8b-61076acc223c" providerId="ADAL" clId="{D0200364-BBE5-46D5-AD0D-C51310C9CC3A}" dt="2018-10-04T07:04:19.838" v="765" actId="164"/>
          <ac:cxnSpMkLst>
            <pc:docMk/>
            <pc:sldMk cId="2029640298" sldId="298"/>
            <ac:cxnSpMk id="20" creationId="{EF6C9F52-5B7F-440E-8F39-E54C6F1B042F}"/>
          </ac:cxnSpMkLst>
        </pc:cxnChg>
        <pc:cxnChg chg="mod">
          <ac:chgData name="Daniel Hurtubise" userId="00240ab5-46a8-4031-ab8b-61076acc223c" providerId="ADAL" clId="{D0200364-BBE5-46D5-AD0D-C51310C9CC3A}" dt="2018-10-04T07:04:19.838" v="765" actId="164"/>
          <ac:cxnSpMkLst>
            <pc:docMk/>
            <pc:sldMk cId="2029640298" sldId="298"/>
            <ac:cxnSpMk id="21" creationId="{3CB58D3B-4600-4194-B3D7-23B259FF7758}"/>
          </ac:cxnSpMkLst>
        </pc:cxnChg>
        <pc:cxnChg chg="mod">
          <ac:chgData name="Daniel Hurtubise" userId="00240ab5-46a8-4031-ab8b-61076acc223c" providerId="ADAL" clId="{D0200364-BBE5-46D5-AD0D-C51310C9CC3A}" dt="2018-10-04T07:04:19.838" v="765" actId="164"/>
          <ac:cxnSpMkLst>
            <pc:docMk/>
            <pc:sldMk cId="2029640298" sldId="298"/>
            <ac:cxnSpMk id="23" creationId="{C8687655-26EF-42EF-A798-17FE662711CE}"/>
          </ac:cxnSpMkLst>
        </pc:cxnChg>
        <pc:cxnChg chg="mod">
          <ac:chgData name="Daniel Hurtubise" userId="00240ab5-46a8-4031-ab8b-61076acc223c" providerId="ADAL" clId="{D0200364-BBE5-46D5-AD0D-C51310C9CC3A}" dt="2018-10-04T07:05:07.678" v="773" actId="164"/>
          <ac:cxnSpMkLst>
            <pc:docMk/>
            <pc:sldMk cId="2029640298" sldId="298"/>
            <ac:cxnSpMk id="31" creationId="{B00E64AA-691E-4DB3-BD01-3AA01E79346E}"/>
          </ac:cxnSpMkLst>
        </pc:cxnChg>
        <pc:cxnChg chg="mod">
          <ac:chgData name="Daniel Hurtubise" userId="00240ab5-46a8-4031-ab8b-61076acc223c" providerId="ADAL" clId="{D0200364-BBE5-46D5-AD0D-C51310C9CC3A}" dt="2018-10-04T07:05:07.678" v="773" actId="164"/>
          <ac:cxnSpMkLst>
            <pc:docMk/>
            <pc:sldMk cId="2029640298" sldId="298"/>
            <ac:cxnSpMk id="32" creationId="{9401A0E2-EFF3-46AE-A2AF-89FE482F3821}"/>
          </ac:cxnSpMkLst>
        </pc:cxnChg>
        <pc:cxnChg chg="mod">
          <ac:chgData name="Daniel Hurtubise" userId="00240ab5-46a8-4031-ab8b-61076acc223c" providerId="ADAL" clId="{D0200364-BBE5-46D5-AD0D-C51310C9CC3A}" dt="2018-10-04T07:05:07.678" v="773" actId="164"/>
          <ac:cxnSpMkLst>
            <pc:docMk/>
            <pc:sldMk cId="2029640298" sldId="298"/>
            <ac:cxnSpMk id="33" creationId="{18BA3471-C41B-4E45-8372-15906CCD9BA0}"/>
          </ac:cxnSpMkLst>
        </pc:cxnChg>
      </pc:sldChg>
      <pc:sldChg chg="addSp delSp modSp modAnim">
        <pc:chgData name="Daniel Hurtubise" userId="00240ab5-46a8-4031-ab8b-61076acc223c" providerId="ADAL" clId="{D0200364-BBE5-46D5-AD0D-C51310C9CC3A}" dt="2018-10-04T07:20:57.073" v="902"/>
        <pc:sldMkLst>
          <pc:docMk/>
          <pc:sldMk cId="3806736783" sldId="299"/>
        </pc:sldMkLst>
        <pc:spChg chg="add del mod">
          <ac:chgData name="Daniel Hurtubise" userId="00240ab5-46a8-4031-ab8b-61076acc223c" providerId="ADAL" clId="{D0200364-BBE5-46D5-AD0D-C51310C9CC3A}" dt="2018-10-04T07:10:43.062" v="814" actId="478"/>
          <ac:spMkLst>
            <pc:docMk/>
            <pc:sldMk cId="3806736783" sldId="299"/>
            <ac:spMk id="4" creationId="{59C8F91A-2275-4DB2-A564-90C9ACD61B48}"/>
          </ac:spMkLst>
        </pc:spChg>
        <pc:spChg chg="add mod">
          <ac:chgData name="Daniel Hurtubise" userId="00240ab5-46a8-4031-ab8b-61076acc223c" providerId="ADAL" clId="{D0200364-BBE5-46D5-AD0D-C51310C9CC3A}" dt="2018-10-04T07:12:53.252" v="851" actId="692"/>
          <ac:spMkLst>
            <pc:docMk/>
            <pc:sldMk cId="3806736783" sldId="299"/>
            <ac:spMk id="5" creationId="{F7DA0927-EBDC-480F-A144-3DA16F71C0BC}"/>
          </ac:spMkLst>
        </pc:spChg>
        <pc:spChg chg="add mod">
          <ac:chgData name="Daniel Hurtubise" userId="00240ab5-46a8-4031-ab8b-61076acc223c" providerId="ADAL" clId="{D0200364-BBE5-46D5-AD0D-C51310C9CC3A}" dt="2018-10-04T07:13:47.557" v="860" actId="692"/>
          <ac:spMkLst>
            <pc:docMk/>
            <pc:sldMk cId="3806736783" sldId="299"/>
            <ac:spMk id="30" creationId="{EB3E2F64-5933-4332-9EAF-DFF8AAF31824}"/>
          </ac:spMkLst>
        </pc:spChg>
        <pc:spChg chg="add mod">
          <ac:chgData name="Daniel Hurtubise" userId="00240ab5-46a8-4031-ab8b-61076acc223c" providerId="ADAL" clId="{D0200364-BBE5-46D5-AD0D-C51310C9CC3A}" dt="2018-10-04T07:14:27.534" v="868" actId="692"/>
          <ac:spMkLst>
            <pc:docMk/>
            <pc:sldMk cId="3806736783" sldId="299"/>
            <ac:spMk id="31" creationId="{AFB65A62-DF6E-4805-8B77-8E7B4F2E4B3B}"/>
          </ac:spMkLst>
        </pc:spChg>
        <pc:grpChg chg="add mod">
          <ac:chgData name="Daniel Hurtubise" userId="00240ab5-46a8-4031-ab8b-61076acc223c" providerId="ADAL" clId="{D0200364-BBE5-46D5-AD0D-C51310C9CC3A}" dt="2018-10-04T07:15:51.631" v="872" actId="164"/>
          <ac:grpSpMkLst>
            <pc:docMk/>
            <pc:sldMk cId="3806736783" sldId="299"/>
            <ac:grpSpMk id="7" creationId="{7A62182E-0FB6-4797-8265-4EC1BD3893D8}"/>
          </ac:grpSpMkLst>
        </pc:grpChg>
        <pc:grpChg chg="add mod">
          <ac:chgData name="Daniel Hurtubise" userId="00240ab5-46a8-4031-ab8b-61076acc223c" providerId="ADAL" clId="{D0200364-BBE5-46D5-AD0D-C51310C9CC3A}" dt="2018-10-04T07:17:34.960" v="883" actId="164"/>
          <ac:grpSpMkLst>
            <pc:docMk/>
            <pc:sldMk cId="3806736783" sldId="299"/>
            <ac:grpSpMk id="9" creationId="{BD367E17-12A3-41A3-A42C-33905807AEA0}"/>
          </ac:grpSpMkLst>
        </pc:grpChg>
        <pc:grpChg chg="add mod">
          <ac:chgData name="Daniel Hurtubise" userId="00240ab5-46a8-4031-ab8b-61076acc223c" providerId="ADAL" clId="{D0200364-BBE5-46D5-AD0D-C51310C9CC3A}" dt="2018-10-04T07:20:02.919" v="897" actId="164"/>
          <ac:grpSpMkLst>
            <pc:docMk/>
            <pc:sldMk cId="3806736783" sldId="299"/>
            <ac:grpSpMk id="10" creationId="{D023A710-3B47-4070-97EE-1D145464B03E}"/>
          </ac:grpSpMkLst>
        </pc:grpChg>
        <pc:cxnChg chg="mod">
          <ac:chgData name="Daniel Hurtubise" userId="00240ab5-46a8-4031-ab8b-61076acc223c" providerId="ADAL" clId="{D0200364-BBE5-46D5-AD0D-C51310C9CC3A}" dt="2018-10-04T07:07:57.424" v="777" actId="14100"/>
          <ac:cxnSpMkLst>
            <pc:docMk/>
            <pc:sldMk cId="3806736783" sldId="299"/>
            <ac:cxnSpMk id="11" creationId="{CEFEC519-0DF1-45A0-A02C-0E64BEE6B431}"/>
          </ac:cxnSpMkLst>
        </pc:cxnChg>
        <pc:cxnChg chg="mod">
          <ac:chgData name="Daniel Hurtubise" userId="00240ab5-46a8-4031-ab8b-61076acc223c" providerId="ADAL" clId="{D0200364-BBE5-46D5-AD0D-C51310C9CC3A}" dt="2018-10-04T07:20:02.919" v="897" actId="164"/>
          <ac:cxnSpMkLst>
            <pc:docMk/>
            <pc:sldMk cId="3806736783" sldId="299"/>
            <ac:cxnSpMk id="14" creationId="{3CBE67FB-9C1C-4116-97A8-4F108EF44373}"/>
          </ac:cxnSpMkLst>
        </pc:cxnChg>
        <pc:cxnChg chg="mod">
          <ac:chgData name="Daniel Hurtubise" userId="00240ab5-46a8-4031-ab8b-61076acc223c" providerId="ADAL" clId="{D0200364-BBE5-46D5-AD0D-C51310C9CC3A}" dt="2018-10-04T07:20:02.919" v="897" actId="164"/>
          <ac:cxnSpMkLst>
            <pc:docMk/>
            <pc:sldMk cId="3806736783" sldId="299"/>
            <ac:cxnSpMk id="16" creationId="{A119A157-1708-414A-A4EC-A150253BAA0B}"/>
          </ac:cxnSpMkLst>
        </pc:cxnChg>
        <pc:cxnChg chg="mod">
          <ac:chgData name="Daniel Hurtubise" userId="00240ab5-46a8-4031-ab8b-61076acc223c" providerId="ADAL" clId="{D0200364-BBE5-46D5-AD0D-C51310C9CC3A}" dt="2018-10-04T07:15:51.631" v="872" actId="164"/>
          <ac:cxnSpMkLst>
            <pc:docMk/>
            <pc:sldMk cId="3806736783" sldId="299"/>
            <ac:cxnSpMk id="21" creationId="{B27FA284-88F0-4FCE-9734-9CB1708E798D}"/>
          </ac:cxnSpMkLst>
        </pc:cxnChg>
        <pc:cxnChg chg="mod">
          <ac:chgData name="Daniel Hurtubise" userId="00240ab5-46a8-4031-ab8b-61076acc223c" providerId="ADAL" clId="{D0200364-BBE5-46D5-AD0D-C51310C9CC3A}" dt="2018-10-04T07:15:51.631" v="872" actId="164"/>
          <ac:cxnSpMkLst>
            <pc:docMk/>
            <pc:sldMk cId="3806736783" sldId="299"/>
            <ac:cxnSpMk id="25" creationId="{B255CA40-A6B8-4D53-85A1-F42D0CDF862F}"/>
          </ac:cxnSpMkLst>
        </pc:cxnChg>
        <pc:cxnChg chg="mod">
          <ac:chgData name="Daniel Hurtubise" userId="00240ab5-46a8-4031-ab8b-61076acc223c" providerId="ADAL" clId="{D0200364-BBE5-46D5-AD0D-C51310C9CC3A}" dt="2018-10-04T07:17:34.960" v="883" actId="164"/>
          <ac:cxnSpMkLst>
            <pc:docMk/>
            <pc:sldMk cId="3806736783" sldId="299"/>
            <ac:cxnSpMk id="29" creationId="{FD02AC2C-9F83-4DFC-8C2E-8E0C5BB07A69}"/>
          </ac:cxnSpMkLst>
        </pc:cxnChg>
        <pc:cxnChg chg="mod">
          <ac:chgData name="Daniel Hurtubise" userId="00240ab5-46a8-4031-ab8b-61076acc223c" providerId="ADAL" clId="{D0200364-BBE5-46D5-AD0D-C51310C9CC3A}" dt="2018-10-04T07:17:34.960" v="883" actId="164"/>
          <ac:cxnSpMkLst>
            <pc:docMk/>
            <pc:sldMk cId="3806736783" sldId="299"/>
            <ac:cxnSpMk id="32" creationId="{2B3FDA34-75FA-4CA6-9A68-E8BD0FB97642}"/>
          </ac:cxnSpMkLst>
        </pc:cxnChg>
      </pc:sldChg>
      <pc:sldChg chg="addSp delSp modSp add modAnim">
        <pc:chgData name="Daniel Hurtubise" userId="00240ab5-46a8-4031-ab8b-61076acc223c" providerId="ADAL" clId="{D0200364-BBE5-46D5-AD0D-C51310C9CC3A}" dt="2018-10-04T06:30:29.356" v="248"/>
        <pc:sldMkLst>
          <pc:docMk/>
          <pc:sldMk cId="3939806006" sldId="303"/>
        </pc:sldMkLst>
        <pc:spChg chg="add del mod">
          <ac:chgData name="Daniel Hurtubise" userId="00240ab5-46a8-4031-ab8b-61076acc223c" providerId="ADAL" clId="{D0200364-BBE5-46D5-AD0D-C51310C9CC3A}" dt="2018-10-04T06:22:03.032" v="190"/>
          <ac:spMkLst>
            <pc:docMk/>
            <pc:sldMk cId="3939806006" sldId="303"/>
            <ac:spMk id="4" creationId="{24C5F11B-C786-4534-9589-B4370BD99B73}"/>
          </ac:spMkLst>
        </pc:spChg>
        <pc:spChg chg="add mod">
          <ac:chgData name="Daniel Hurtubise" userId="00240ab5-46a8-4031-ab8b-61076acc223c" providerId="ADAL" clId="{D0200364-BBE5-46D5-AD0D-C51310C9CC3A}" dt="2018-10-04T06:25:11.636" v="213" actId="14100"/>
          <ac:spMkLst>
            <pc:docMk/>
            <pc:sldMk cId="3939806006" sldId="303"/>
            <ac:spMk id="8" creationId="{0BE6D502-45EA-4A3E-8175-317D8A698AE8}"/>
          </ac:spMkLst>
        </pc:spChg>
        <pc:spChg chg="add mod">
          <ac:chgData name="Daniel Hurtubise" userId="00240ab5-46a8-4031-ab8b-61076acc223c" providerId="ADAL" clId="{D0200364-BBE5-46D5-AD0D-C51310C9CC3A}" dt="2018-10-04T06:25:25.321" v="216" actId="14100"/>
          <ac:spMkLst>
            <pc:docMk/>
            <pc:sldMk cId="3939806006" sldId="303"/>
            <ac:spMk id="9" creationId="{F8F4E6D2-8109-4102-939B-C996E6135158}"/>
          </ac:spMkLst>
        </pc:spChg>
        <pc:spChg chg="add mod">
          <ac:chgData name="Daniel Hurtubise" userId="00240ab5-46a8-4031-ab8b-61076acc223c" providerId="ADAL" clId="{D0200364-BBE5-46D5-AD0D-C51310C9CC3A}" dt="2018-10-04T06:26:05.305" v="221" actId="14100"/>
          <ac:spMkLst>
            <pc:docMk/>
            <pc:sldMk cId="3939806006" sldId="303"/>
            <ac:spMk id="10" creationId="{BCEC7094-5756-437E-BA9B-C6E16E168671}"/>
          </ac:spMkLst>
        </pc:spChg>
        <pc:spChg chg="add mod">
          <ac:chgData name="Daniel Hurtubise" userId="00240ab5-46a8-4031-ab8b-61076acc223c" providerId="ADAL" clId="{D0200364-BBE5-46D5-AD0D-C51310C9CC3A}" dt="2018-10-04T06:26:20.909" v="224" actId="14100"/>
          <ac:spMkLst>
            <pc:docMk/>
            <pc:sldMk cId="3939806006" sldId="303"/>
            <ac:spMk id="11" creationId="{D6771785-BCCE-4F27-9ED2-98DAFE7324B7}"/>
          </ac:spMkLst>
        </pc:spChg>
        <pc:picChg chg="del">
          <ac:chgData name="Daniel Hurtubise" userId="00240ab5-46a8-4031-ab8b-61076acc223c" providerId="ADAL" clId="{D0200364-BBE5-46D5-AD0D-C51310C9CC3A}" dt="2018-10-04T06:21:32.962" v="189" actId="478"/>
          <ac:picMkLst>
            <pc:docMk/>
            <pc:sldMk cId="3939806006" sldId="303"/>
            <ac:picMk id="5" creationId="{C10AD2BA-F22C-4208-B007-F6F848BD98AD}"/>
          </ac:picMkLst>
        </pc:picChg>
        <pc:picChg chg="add mod">
          <ac:chgData name="Daniel Hurtubise" userId="00240ab5-46a8-4031-ab8b-61076acc223c" providerId="ADAL" clId="{D0200364-BBE5-46D5-AD0D-C51310C9CC3A}" dt="2018-10-04T06:23:32.339" v="197" actId="1076"/>
          <ac:picMkLst>
            <pc:docMk/>
            <pc:sldMk cId="3939806006" sldId="303"/>
            <ac:picMk id="6" creationId="{015DF880-299C-49C2-8C57-2F8B2234E404}"/>
          </ac:picMkLst>
        </pc:picChg>
        <pc:picChg chg="add mod">
          <ac:chgData name="Daniel Hurtubise" userId="00240ab5-46a8-4031-ab8b-61076acc223c" providerId="ADAL" clId="{D0200364-BBE5-46D5-AD0D-C51310C9CC3A}" dt="2018-10-04T06:23:40.806" v="200" actId="1076"/>
          <ac:picMkLst>
            <pc:docMk/>
            <pc:sldMk cId="3939806006" sldId="303"/>
            <ac:picMk id="7" creationId="{FE12612B-17BC-4932-AE74-DAA6A9657AA5}"/>
          </ac:picMkLst>
        </pc:picChg>
      </pc:sldChg>
      <pc:sldChg chg="addSp delSp modSp add modAnim">
        <pc:chgData name="Daniel Hurtubise" userId="00240ab5-46a8-4031-ab8b-61076acc223c" providerId="ADAL" clId="{D0200364-BBE5-46D5-AD0D-C51310C9CC3A}" dt="2018-10-04T06:30:55.282" v="250"/>
        <pc:sldMkLst>
          <pc:docMk/>
          <pc:sldMk cId="3430099106" sldId="304"/>
        </pc:sldMkLst>
        <pc:spChg chg="mod">
          <ac:chgData name="Daniel Hurtubise" userId="00240ab5-46a8-4031-ab8b-61076acc223c" providerId="ADAL" clId="{D0200364-BBE5-46D5-AD0D-C51310C9CC3A}" dt="2018-10-04T06:27:48.509" v="234" actId="14100"/>
          <ac:spMkLst>
            <pc:docMk/>
            <pc:sldMk cId="3430099106" sldId="304"/>
            <ac:spMk id="9" creationId="{F8F4E6D2-8109-4102-939B-C996E6135158}"/>
          </ac:spMkLst>
        </pc:spChg>
        <pc:spChg chg="mod">
          <ac:chgData name="Daniel Hurtubise" userId="00240ab5-46a8-4031-ab8b-61076acc223c" providerId="ADAL" clId="{D0200364-BBE5-46D5-AD0D-C51310C9CC3A}" dt="2018-10-04T06:28:34.685" v="243" actId="14100"/>
          <ac:spMkLst>
            <pc:docMk/>
            <pc:sldMk cId="3430099106" sldId="304"/>
            <ac:spMk id="10" creationId="{BCEC7094-5756-437E-BA9B-C6E16E168671}"/>
          </ac:spMkLst>
        </pc:spChg>
        <pc:spChg chg="mod">
          <ac:chgData name="Daniel Hurtubise" userId="00240ab5-46a8-4031-ab8b-61076acc223c" providerId="ADAL" clId="{D0200364-BBE5-46D5-AD0D-C51310C9CC3A}" dt="2018-10-04T06:28:52.818" v="246" actId="14100"/>
          <ac:spMkLst>
            <pc:docMk/>
            <pc:sldMk cId="3430099106" sldId="304"/>
            <ac:spMk id="11" creationId="{D6771785-BCCE-4F27-9ED2-98DAFE7324B7}"/>
          </ac:spMkLst>
        </pc:spChg>
        <pc:picChg chg="add mod ord">
          <ac:chgData name="Daniel Hurtubise" userId="00240ab5-46a8-4031-ab8b-61076acc223c" providerId="ADAL" clId="{D0200364-BBE5-46D5-AD0D-C51310C9CC3A}" dt="2018-10-04T06:28:27.153" v="241" actId="167"/>
          <ac:picMkLst>
            <pc:docMk/>
            <pc:sldMk cId="3430099106" sldId="304"/>
            <ac:picMk id="3" creationId="{A9C54539-27B4-4292-AD32-C4E810BA745C}"/>
          </ac:picMkLst>
        </pc:picChg>
        <pc:picChg chg="add mod ord">
          <ac:chgData name="Daniel Hurtubise" userId="00240ab5-46a8-4031-ab8b-61076acc223c" providerId="ADAL" clId="{D0200364-BBE5-46D5-AD0D-C51310C9CC3A}" dt="2018-10-04T06:28:16.274" v="239" actId="167"/>
          <ac:picMkLst>
            <pc:docMk/>
            <pc:sldMk cId="3430099106" sldId="304"/>
            <ac:picMk id="4" creationId="{CD779EDB-FBF5-4D54-AE3C-E30D5BE84E67}"/>
          </ac:picMkLst>
        </pc:picChg>
        <pc:picChg chg="del">
          <ac:chgData name="Daniel Hurtubise" userId="00240ab5-46a8-4031-ab8b-61076acc223c" providerId="ADAL" clId="{D0200364-BBE5-46D5-AD0D-C51310C9CC3A}" dt="2018-10-04T06:27:06.606" v="227" actId="478"/>
          <ac:picMkLst>
            <pc:docMk/>
            <pc:sldMk cId="3430099106" sldId="304"/>
            <ac:picMk id="6" creationId="{015DF880-299C-49C2-8C57-2F8B2234E404}"/>
          </ac:picMkLst>
        </pc:picChg>
        <pc:picChg chg="del">
          <ac:chgData name="Daniel Hurtubise" userId="00240ab5-46a8-4031-ab8b-61076acc223c" providerId="ADAL" clId="{D0200364-BBE5-46D5-AD0D-C51310C9CC3A}" dt="2018-10-04T06:27:08.506" v="228" actId="478"/>
          <ac:picMkLst>
            <pc:docMk/>
            <pc:sldMk cId="3430099106" sldId="304"/>
            <ac:picMk id="7" creationId="{FE12612B-17BC-4932-AE74-DAA6A9657AA5}"/>
          </ac:picMkLst>
        </pc:picChg>
      </pc:sldChg>
      <pc:sldChg chg="addSp delSp modSp add modAnim">
        <pc:chgData name="Daniel Hurtubise" userId="00240ab5-46a8-4031-ab8b-61076acc223c" providerId="ADAL" clId="{D0200364-BBE5-46D5-AD0D-C51310C9CC3A}" dt="2018-10-04T06:36:18.579" v="275" actId="14100"/>
        <pc:sldMkLst>
          <pc:docMk/>
          <pc:sldMk cId="3257979040" sldId="305"/>
        </pc:sldMkLst>
        <pc:spChg chg="add del mod">
          <ac:chgData name="Daniel Hurtubise" userId="00240ab5-46a8-4031-ab8b-61076acc223c" providerId="ADAL" clId="{D0200364-BBE5-46D5-AD0D-C51310C9CC3A}" dt="2018-10-04T06:33:14.292" v="253"/>
          <ac:spMkLst>
            <pc:docMk/>
            <pc:sldMk cId="3257979040" sldId="305"/>
            <ac:spMk id="4" creationId="{2105AA7E-BCCE-4ED3-A0E1-FB3549F97A61}"/>
          </ac:spMkLst>
        </pc:spChg>
        <pc:spChg chg="add mod">
          <ac:chgData name="Daniel Hurtubise" userId="00240ab5-46a8-4031-ab8b-61076acc223c" providerId="ADAL" clId="{D0200364-BBE5-46D5-AD0D-C51310C9CC3A}" dt="2018-10-04T06:35:01.904" v="263" actId="14100"/>
          <ac:spMkLst>
            <pc:docMk/>
            <pc:sldMk cId="3257979040" sldId="305"/>
            <ac:spMk id="8" creationId="{78852BCD-8477-4FAF-8DE3-C34B8424D423}"/>
          </ac:spMkLst>
        </pc:spChg>
        <pc:spChg chg="add mod">
          <ac:chgData name="Daniel Hurtubise" userId="00240ab5-46a8-4031-ab8b-61076acc223c" providerId="ADAL" clId="{D0200364-BBE5-46D5-AD0D-C51310C9CC3A}" dt="2018-10-04T06:35:17.528" v="266" actId="14100"/>
          <ac:spMkLst>
            <pc:docMk/>
            <pc:sldMk cId="3257979040" sldId="305"/>
            <ac:spMk id="9" creationId="{5FEC2664-DEA9-448D-B58A-45074CB27DEF}"/>
          </ac:spMkLst>
        </pc:spChg>
        <pc:spChg chg="add mod">
          <ac:chgData name="Daniel Hurtubise" userId="00240ab5-46a8-4031-ab8b-61076acc223c" providerId="ADAL" clId="{D0200364-BBE5-46D5-AD0D-C51310C9CC3A}" dt="2018-10-04T06:35:57.791" v="272" actId="14100"/>
          <ac:spMkLst>
            <pc:docMk/>
            <pc:sldMk cId="3257979040" sldId="305"/>
            <ac:spMk id="10" creationId="{B9DAF13A-3D15-4993-96EB-D42941395655}"/>
          </ac:spMkLst>
        </pc:spChg>
        <pc:spChg chg="add mod">
          <ac:chgData name="Daniel Hurtubise" userId="00240ab5-46a8-4031-ab8b-61076acc223c" providerId="ADAL" clId="{D0200364-BBE5-46D5-AD0D-C51310C9CC3A}" dt="2018-10-04T06:36:18.579" v="275" actId="14100"/>
          <ac:spMkLst>
            <pc:docMk/>
            <pc:sldMk cId="3257979040" sldId="305"/>
            <ac:spMk id="11" creationId="{B9682DBE-0B6F-46FD-A6B9-C80DAAA63C7D}"/>
          </ac:spMkLst>
        </pc:spChg>
        <pc:picChg chg="del">
          <ac:chgData name="Daniel Hurtubise" userId="00240ab5-46a8-4031-ab8b-61076acc223c" providerId="ADAL" clId="{D0200364-BBE5-46D5-AD0D-C51310C9CC3A}" dt="2018-10-04T06:33:02.826" v="252" actId="478"/>
          <ac:picMkLst>
            <pc:docMk/>
            <pc:sldMk cId="3257979040" sldId="305"/>
            <ac:picMk id="5" creationId="{6A95C892-C7CE-4846-9F69-0A71732A8B8D}"/>
          </ac:picMkLst>
        </pc:picChg>
        <pc:picChg chg="add mod">
          <ac:chgData name="Daniel Hurtubise" userId="00240ab5-46a8-4031-ab8b-61076acc223c" providerId="ADAL" clId="{D0200364-BBE5-46D5-AD0D-C51310C9CC3A}" dt="2018-10-04T06:34:19.783" v="257" actId="1076"/>
          <ac:picMkLst>
            <pc:docMk/>
            <pc:sldMk cId="3257979040" sldId="305"/>
            <ac:picMk id="6" creationId="{19F2126D-066D-4019-B419-77CC9DD8B0FD}"/>
          </ac:picMkLst>
        </pc:picChg>
        <pc:picChg chg="add mod">
          <ac:chgData name="Daniel Hurtubise" userId="00240ab5-46a8-4031-ab8b-61076acc223c" providerId="ADAL" clId="{D0200364-BBE5-46D5-AD0D-C51310C9CC3A}" dt="2018-10-04T06:35:20.673" v="268" actId="1076"/>
          <ac:picMkLst>
            <pc:docMk/>
            <pc:sldMk cId="3257979040" sldId="305"/>
            <ac:picMk id="7" creationId="{5FA2C46C-C9F1-4E93-BCE8-68D2A17D86EC}"/>
          </ac:picMkLst>
        </pc:picChg>
      </pc:sldChg>
      <pc:sldChg chg="addSp delSp modSp add delAnim modAnim">
        <pc:chgData name="Daniel Hurtubise" userId="00240ab5-46a8-4031-ab8b-61076acc223c" providerId="ADAL" clId="{D0200364-BBE5-46D5-AD0D-C51310C9CC3A}" dt="2018-10-04T06:39:06.978" v="302"/>
        <pc:sldMkLst>
          <pc:docMk/>
          <pc:sldMk cId="840441543" sldId="306"/>
        </pc:sldMkLst>
        <pc:spChg chg="mod">
          <ac:chgData name="Daniel Hurtubise" userId="00240ab5-46a8-4031-ab8b-61076acc223c" providerId="ADAL" clId="{D0200364-BBE5-46D5-AD0D-C51310C9CC3A}" dt="2018-10-04T06:37:33.168" v="288" actId="14100"/>
          <ac:spMkLst>
            <pc:docMk/>
            <pc:sldMk cId="840441543" sldId="306"/>
            <ac:spMk id="8" creationId="{78852BCD-8477-4FAF-8DE3-C34B8424D423}"/>
          </ac:spMkLst>
        </pc:spChg>
        <pc:spChg chg="mod">
          <ac:chgData name="Daniel Hurtubise" userId="00240ab5-46a8-4031-ab8b-61076acc223c" providerId="ADAL" clId="{D0200364-BBE5-46D5-AD0D-C51310C9CC3A}" dt="2018-10-04T06:37:45.445" v="290" actId="14100"/>
          <ac:spMkLst>
            <pc:docMk/>
            <pc:sldMk cId="840441543" sldId="306"/>
            <ac:spMk id="9" creationId="{5FEC2664-DEA9-448D-B58A-45074CB27DEF}"/>
          </ac:spMkLst>
        </pc:spChg>
        <pc:spChg chg="mod">
          <ac:chgData name="Daniel Hurtubise" userId="00240ab5-46a8-4031-ab8b-61076acc223c" providerId="ADAL" clId="{D0200364-BBE5-46D5-AD0D-C51310C9CC3A}" dt="2018-10-04T06:38:43.418" v="299" actId="14100"/>
          <ac:spMkLst>
            <pc:docMk/>
            <pc:sldMk cId="840441543" sldId="306"/>
            <ac:spMk id="10" creationId="{B9DAF13A-3D15-4993-96EB-D42941395655}"/>
          </ac:spMkLst>
        </pc:spChg>
        <pc:spChg chg="mod">
          <ac:chgData name="Daniel Hurtubise" userId="00240ab5-46a8-4031-ab8b-61076acc223c" providerId="ADAL" clId="{D0200364-BBE5-46D5-AD0D-C51310C9CC3A}" dt="2018-10-04T06:38:49.582" v="301" actId="14100"/>
          <ac:spMkLst>
            <pc:docMk/>
            <pc:sldMk cId="840441543" sldId="306"/>
            <ac:spMk id="11" creationId="{B9682DBE-0B6F-46FD-A6B9-C80DAAA63C7D}"/>
          </ac:spMkLst>
        </pc:spChg>
        <pc:picChg chg="add mod ord">
          <ac:chgData name="Daniel Hurtubise" userId="00240ab5-46a8-4031-ab8b-61076acc223c" providerId="ADAL" clId="{D0200364-BBE5-46D5-AD0D-C51310C9CC3A}" dt="2018-10-04T06:37:13.984" v="282" actId="167"/>
          <ac:picMkLst>
            <pc:docMk/>
            <pc:sldMk cId="840441543" sldId="306"/>
            <ac:picMk id="3" creationId="{B9FA86DB-F212-4D1C-8517-450FA079D095}"/>
          </ac:picMkLst>
        </pc:picChg>
        <pc:picChg chg="add mod ord">
          <ac:chgData name="Daniel Hurtubise" userId="00240ab5-46a8-4031-ab8b-61076acc223c" providerId="ADAL" clId="{D0200364-BBE5-46D5-AD0D-C51310C9CC3A}" dt="2018-10-04T06:38:29.003" v="296" actId="167"/>
          <ac:picMkLst>
            <pc:docMk/>
            <pc:sldMk cId="840441543" sldId="306"/>
            <ac:picMk id="4" creationId="{2309A5F0-0F3F-4F05-B073-2F8D5EE8163F}"/>
          </ac:picMkLst>
        </pc:picChg>
        <pc:picChg chg="del">
          <ac:chgData name="Daniel Hurtubise" userId="00240ab5-46a8-4031-ab8b-61076acc223c" providerId="ADAL" clId="{D0200364-BBE5-46D5-AD0D-C51310C9CC3A}" dt="2018-10-04T06:36:54.783" v="277" actId="478"/>
          <ac:picMkLst>
            <pc:docMk/>
            <pc:sldMk cId="840441543" sldId="306"/>
            <ac:picMk id="6" creationId="{19F2126D-066D-4019-B419-77CC9DD8B0FD}"/>
          </ac:picMkLst>
        </pc:picChg>
        <pc:picChg chg="del">
          <ac:chgData name="Daniel Hurtubise" userId="00240ab5-46a8-4031-ab8b-61076acc223c" providerId="ADAL" clId="{D0200364-BBE5-46D5-AD0D-C51310C9CC3A}" dt="2018-10-04T06:36:55.617" v="278" actId="478"/>
          <ac:picMkLst>
            <pc:docMk/>
            <pc:sldMk cId="840441543" sldId="306"/>
            <ac:picMk id="7" creationId="{5FA2C46C-C9F1-4E93-BCE8-68D2A17D86EC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26B45D6-731E-43FC-84CA-AEFFA1D3E6B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8455D71-488E-43F9-905D-C96E18C575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4B1F12-2486-4C8E-8937-84E95F473F5A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98524E-B5A4-4D8B-B68B-E5D0CE5C7274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4DC29D0-7691-4C6B-B53C-227CB1C18D4D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4FE86E-4E2B-4FFF-85B1-0958873B4F5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2197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9CE81A-7928-4F7A-9070-1B1A6B41EFB3}" type="datetimeFigureOut">
              <a:rPr lang="en-US" smtClean="0"/>
              <a:t>10/8/2018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F8BD23-D469-4B48-9946-C2AAEAA952D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699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60" name="Shape 60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5909551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81" name="Shape 81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927724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wrap="square"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93" name="Shape 9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3310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Header"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45645-BB1B-4EC7-8B7F-63F33EC31A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B92713-66DF-48D5-B2CC-8027ED1943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862647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1852BD-7A78-4598-A776-A690B7E24B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2286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7076A82-31FF-40EA-8382-6DAF3176C92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495800" y="758825"/>
            <a:ext cx="7543800" cy="58705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106F1B-2C1B-456D-88DB-0F8ED09A9B7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2400" y="1828800"/>
            <a:ext cx="3932237" cy="48006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12117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45645-BB1B-4EC7-8B7F-63F33EC31AD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9B92713-66DF-48D5-B2CC-8027ED19437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05526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8E567-21BD-4E5A-85BB-4E2CB62122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80779C-A353-4E74-8D84-DBE3A9A3AE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671990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2A8591-19E2-4376-BB57-5C41C19DED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7B20CC-28F6-42D5-B7CB-7B9EF40C26D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7798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647354-1BDB-4D7E-A932-DE65D6261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049FDC-051E-4BFC-866F-329D32C758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52400" y="1825625"/>
            <a:ext cx="5867400" cy="480377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01A6C8-5051-413F-BB06-020D1732E4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4"/>
            <a:ext cx="5867400" cy="480377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98365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71D75F-5206-40AF-BCDD-7C835042D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228600"/>
            <a:ext cx="118872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321DD-C168-4ED5-88A7-66495B5FFC8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52400" y="1544638"/>
            <a:ext cx="58435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1F495A-3291-47FB-8360-DCADED5528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2400" y="2368550"/>
            <a:ext cx="5843587" cy="42608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84D39E1-4E05-4141-BEB2-738D847336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2" y="1544638"/>
            <a:ext cx="58689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7957C1A-30FB-467A-A1F9-C4B834C090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0612" y="2368549"/>
            <a:ext cx="5868988" cy="426084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851192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64ACB6-18EF-4680-9E1F-9325DA1D35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8854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2293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465AAE-7219-4D77-9D1F-4F22E1CAB0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" y="2286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80A593-1B97-489A-B1F8-66018F6B9E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5800" y="758825"/>
            <a:ext cx="7543800" cy="587057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EF6561B-93D9-443A-A7BC-3F467139FE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2400" y="1828800"/>
            <a:ext cx="3932237" cy="48006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09891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346425C-73F4-4811-BB68-6149E5C06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20282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CA3F119-DFE8-482B-91E2-8707D64CEF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0" y="1325563"/>
            <a:ext cx="12030074" cy="53038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F2640D7-A6F3-4A3A-96EA-3D004ECF7873}"/>
              </a:ext>
            </a:extLst>
          </p:cNvPr>
          <p:cNvCxnSpPr>
            <a:cxnSpLocks/>
          </p:cNvCxnSpPr>
          <p:nvPr userDrawn="1"/>
        </p:nvCxnSpPr>
        <p:spPr>
          <a:xfrm>
            <a:off x="12039600" y="228600"/>
            <a:ext cx="0" cy="547346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A close up of a logo&#10;&#10;Description generated with very high confidence">
            <a:extLst>
              <a:ext uri="{FF2B5EF4-FFF2-40B4-BE49-F238E27FC236}">
                <a16:creationId xmlns:a16="http://schemas.microsoft.com/office/drawing/2014/main" id="{82080D44-E667-45F0-8325-36B2F54E58F6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2734" y="5702060"/>
            <a:ext cx="927340" cy="927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01322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96" userDrawn="1">
          <p15:clr>
            <a:srgbClr val="F26B43"/>
          </p15:clr>
        </p15:guide>
        <p15:guide id="2" pos="7584" userDrawn="1">
          <p15:clr>
            <a:srgbClr val="F26B43"/>
          </p15:clr>
        </p15:guide>
        <p15:guide id="3" orient="horz" pos="144" userDrawn="1">
          <p15:clr>
            <a:srgbClr val="F26B43"/>
          </p15:clr>
        </p15:guide>
        <p15:guide id="4" orient="horz" pos="4176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jp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jpg"/><Relationship Id="rId7" Type="http://schemas.openxmlformats.org/officeDocument/2006/relationships/image" Target="../media/image16.jpg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jpg"/><Relationship Id="rId15" Type="http://schemas.openxmlformats.org/officeDocument/2006/relationships/image" Target="../media/image24.gif"/><Relationship Id="rId10" Type="http://schemas.openxmlformats.org/officeDocument/2006/relationships/image" Target="../media/image19.png"/><Relationship Id="rId4" Type="http://schemas.openxmlformats.org/officeDocument/2006/relationships/image" Target="../media/image13.jpg"/><Relationship Id="rId9" Type="http://schemas.openxmlformats.org/officeDocument/2006/relationships/image" Target="../media/image18.png"/><Relationship Id="rId1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8615CF1-3D62-4147-9CC7-123EF1E856D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BILT Academy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21C54B18-4CFE-4641-A6DE-C0E1E4D5818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Ljubljana, Slovenia</a:t>
            </a:r>
          </a:p>
          <a:p>
            <a:r>
              <a:rPr lang="en-US" dirty="0"/>
              <a:t>Wednesday October 10th</a:t>
            </a:r>
          </a:p>
        </p:txBody>
      </p:sp>
      <p:pic>
        <p:nvPicPr>
          <p:cNvPr id="3" name="Picture 2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876233FA-6F45-45C2-BE55-ABEDFA9845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14" y="5422303"/>
            <a:ext cx="2792210" cy="932769"/>
          </a:xfrm>
          <a:prstGeom prst="rect">
            <a:avLst/>
          </a:prstGeom>
        </p:spPr>
      </p:pic>
      <p:pic>
        <p:nvPicPr>
          <p:cNvPr id="7" name="Picture 6" descr="A close up of a sign&#10;&#10;Description generated with high confidence">
            <a:extLst>
              <a:ext uri="{FF2B5EF4-FFF2-40B4-BE49-F238E27FC236}">
                <a16:creationId xmlns:a16="http://schemas.microsoft.com/office/drawing/2014/main" id="{E05AB590-C879-49AC-A112-A1B41B4C40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14" y="412952"/>
            <a:ext cx="6712278" cy="853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61869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>
            <a:spLocks noGrp="1"/>
          </p:cNvSpPr>
          <p:nvPr>
            <p:ph type="title"/>
          </p:nvPr>
        </p:nvSpPr>
        <p:spPr>
          <a:xfrm>
            <a:off x="82550" y="80963"/>
            <a:ext cx="12026899" cy="1325563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-2794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None/>
            </a:pPr>
            <a:r>
              <a:rPr lang="fr-CA" sz="44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Who</a:t>
            </a:r>
            <a:r>
              <a:rPr lang="fr-CA" sz="4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CA" sz="44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is</a:t>
            </a:r>
            <a:r>
              <a:rPr lang="fr-CA" sz="4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en-US" sz="4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Data-Shapes</a:t>
            </a:r>
            <a:r>
              <a:rPr lang="fr-CA" sz="4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?</a:t>
            </a:r>
          </a:p>
        </p:txBody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82550" y="1484313"/>
            <a:ext cx="12026899" cy="5292725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t" anchorCtr="0">
            <a:noAutofit/>
          </a:bodyPr>
          <a:lstStyle/>
          <a:p>
            <a:pPr marL="228600" marR="0" lvl="0" indent="-2286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en-US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Three</a:t>
            </a:r>
            <a:r>
              <a:rPr lang="fr-CA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CA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friends</a:t>
            </a:r>
            <a:r>
              <a:rPr lang="fr-CA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CA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who</a:t>
            </a:r>
            <a:r>
              <a:rPr lang="fr-CA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CA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wanted</a:t>
            </a:r>
            <a:r>
              <a:rPr lang="fr-CA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to change the BIM </a:t>
            </a:r>
            <a:r>
              <a:rPr lang="fr-CA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approach</a:t>
            </a:r>
            <a:endParaRPr lang="fr-CA" sz="28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r-CA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Mostafa El Ayoubi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r-CA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Architecte | </a:t>
            </a:r>
            <a:r>
              <a:rPr lang="en-US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Engineer</a:t>
            </a:r>
            <a:r>
              <a:rPr lang="fr-CA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| BIM Manager</a:t>
            </a: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r-CA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Temesgen Gossa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r-CA" sz="2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Engineer</a:t>
            </a:r>
            <a:r>
              <a:rPr lang="fr-CA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| BIM Manager</a:t>
            </a: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endParaRPr sz="24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685800" marR="0" lvl="1" indent="-228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Char char="•"/>
            </a:pPr>
            <a:r>
              <a:rPr lang="fr-CA" sz="2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Daniel Hurtubise</a:t>
            </a:r>
          </a:p>
          <a:p>
            <a:pPr marL="1143000" marR="0" lvl="2" indent="-228600" algn="l" rtl="0">
              <a:lnSpc>
                <a:spcPct val="90000"/>
              </a:lnSpc>
              <a:spcBef>
                <a:spcPts val="500"/>
              </a:spcBef>
              <a:buClr>
                <a:schemeClr val="dk1"/>
              </a:buClr>
              <a:buSzPct val="100000"/>
              <a:buFont typeface="Arial"/>
              <a:buChar char="•"/>
            </a:pPr>
            <a:r>
              <a:rPr lang="fr-CA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Architecte | </a:t>
            </a:r>
            <a:r>
              <a:rPr lang="fr-CA" sz="20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Engineer</a:t>
            </a:r>
            <a:r>
              <a:rPr lang="fr-CA" sz="20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| BIM Voodoo</a:t>
            </a:r>
          </a:p>
        </p:txBody>
      </p:sp>
      <p:pic>
        <p:nvPicPr>
          <p:cNvPr id="64" name="Shape 6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391400" y="2413000"/>
            <a:ext cx="882334" cy="888852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Shape 65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387405" y="5235317"/>
            <a:ext cx="885049" cy="1089311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Shape 66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387405" y="3787364"/>
            <a:ext cx="886645" cy="88664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" name="Connecteur droit 2"/>
          <p:cNvCxnSpPr/>
          <p:nvPr/>
        </p:nvCxnSpPr>
        <p:spPr>
          <a:xfrm>
            <a:off x="82550" y="6508116"/>
            <a:ext cx="11374882" cy="11556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F576E02A-7805-4F68-9C58-F072C24E402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6088" y="5500986"/>
            <a:ext cx="557971" cy="55797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194C5FE-3CE5-4D52-9384-03991D66A1E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6088" y="3951552"/>
            <a:ext cx="557971" cy="5579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E9CD8CD-8B37-4B44-B876-3C9EB0633BB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64084" y="2578439"/>
            <a:ext cx="557971" cy="55797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1FAC896-D9D5-42E5-AC31-2DB5E0B321FD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9182" y="2578439"/>
            <a:ext cx="557971" cy="55797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équipement électronique&#10;&#10;Description générée avec un niveau de confiance élevé">
            <a:extLst>
              <a:ext uri="{FF2B5EF4-FFF2-40B4-BE49-F238E27FC236}">
                <a16:creationId xmlns:a16="http://schemas.microsoft.com/office/drawing/2014/main" id="{E0C74131-64AE-4A20-BBA9-25D6F8993BA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836"/>
          <a:stretch/>
        </p:blipFill>
        <p:spPr>
          <a:xfrm>
            <a:off x="2979683" y="747371"/>
            <a:ext cx="8384980" cy="5194221"/>
          </a:xfrm>
          <a:prstGeom prst="rect">
            <a:avLst/>
          </a:prstGeom>
        </p:spPr>
      </p:pic>
      <p:cxnSp>
        <p:nvCxnSpPr>
          <p:cNvPr id="14" name="Connecteur droit 13"/>
          <p:cNvCxnSpPr/>
          <p:nvPr/>
        </p:nvCxnSpPr>
        <p:spPr>
          <a:xfrm>
            <a:off x="82550" y="6508116"/>
            <a:ext cx="11374882" cy="11556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ZoneTexte 1">
            <a:extLst>
              <a:ext uri="{FF2B5EF4-FFF2-40B4-BE49-F238E27FC236}">
                <a16:creationId xmlns:a16="http://schemas.microsoft.com/office/drawing/2014/main" id="{DC1C2D9E-5090-4E15-ADFB-BA4148CFCEA2}"/>
              </a:ext>
            </a:extLst>
          </p:cNvPr>
          <p:cNvSpPr txBox="1"/>
          <p:nvPr/>
        </p:nvSpPr>
        <p:spPr>
          <a:xfrm>
            <a:off x="194730" y="2334985"/>
            <a:ext cx="357322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BIM Management</a:t>
            </a:r>
          </a:p>
          <a:p>
            <a:r>
              <a:rPr lang="en-US" sz="2800" dirty="0"/>
              <a:t>Coordination</a:t>
            </a:r>
          </a:p>
          <a:p>
            <a:r>
              <a:rPr lang="en-US" sz="2800" dirty="0"/>
              <a:t>AR / VR</a:t>
            </a:r>
          </a:p>
          <a:p>
            <a:r>
              <a:rPr lang="en-US" sz="2800" dirty="0"/>
              <a:t>Development</a:t>
            </a:r>
          </a:p>
          <a:p>
            <a:r>
              <a:rPr lang="en-US" sz="2800" i="1" dirty="0"/>
              <a:t>Coffee &amp; Cake</a:t>
            </a:r>
          </a:p>
          <a:p>
            <a:r>
              <a:rPr lang="en-US" sz="2800" b="1" i="1" dirty="0">
                <a:solidFill>
                  <a:schemeClr val="accent2"/>
                </a:solidFill>
              </a:rPr>
              <a:t>Computational Design</a:t>
            </a:r>
          </a:p>
          <a:p>
            <a:endParaRPr lang="en-US" sz="2800" i="1" dirty="0"/>
          </a:p>
          <a:p>
            <a:endParaRPr lang="en-US" sz="2800" dirty="0"/>
          </a:p>
          <a:p>
            <a:endParaRPr lang="en-US" sz="2800" dirty="0"/>
          </a:p>
          <a:p>
            <a:endParaRPr lang="fr-FR" sz="2800" dirty="0"/>
          </a:p>
        </p:txBody>
      </p:sp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>
            <a:off x="82550" y="80963"/>
            <a:ext cx="12026899" cy="1325563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-2794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None/>
            </a:pPr>
            <a:r>
              <a:rPr lang="en-US" sz="4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What do we do?</a:t>
            </a:r>
          </a:p>
        </p:txBody>
      </p:sp>
    </p:spTree>
    <p:extLst>
      <p:ext uri="{BB962C8B-B14F-4D97-AF65-F5344CB8AC3E}">
        <p14:creationId xmlns:p14="http://schemas.microsoft.com/office/powerpoint/2010/main" val="2323515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Shape 95"/>
          <p:cNvSpPr txBox="1">
            <a:spLocks noGrp="1"/>
          </p:cNvSpPr>
          <p:nvPr>
            <p:ph type="title"/>
          </p:nvPr>
        </p:nvSpPr>
        <p:spPr>
          <a:xfrm>
            <a:off x="82550" y="80963"/>
            <a:ext cx="12026899" cy="1325563"/>
          </a:xfrm>
          <a:prstGeom prst="rect">
            <a:avLst/>
          </a:prstGeom>
          <a:noFill/>
          <a:ln>
            <a:noFill/>
          </a:ln>
        </p:spPr>
        <p:txBody>
          <a:bodyPr wrap="square" lIns="91425" tIns="45700" rIns="91425" bIns="45700" anchor="ctr" anchorCtr="0">
            <a:noAutofit/>
          </a:bodyPr>
          <a:lstStyle/>
          <a:p>
            <a:pPr marL="0" marR="0" lvl="0" indent="-279400" algn="l" rtl="0">
              <a:lnSpc>
                <a:spcPct val="90000"/>
              </a:lnSpc>
              <a:spcBef>
                <a:spcPts val="0"/>
              </a:spcBef>
              <a:buClr>
                <a:schemeClr val="dk1"/>
              </a:buClr>
              <a:buSzPct val="100000"/>
              <a:buFont typeface="Calibri"/>
              <a:buNone/>
            </a:pPr>
            <a:r>
              <a:rPr lang="fr-CA" sz="4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The </a:t>
            </a:r>
            <a:r>
              <a:rPr lang="fr-CA" sz="44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tools</a:t>
            </a:r>
            <a:r>
              <a:rPr lang="fr-CA" sz="4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</a:t>
            </a:r>
            <a:r>
              <a:rPr lang="fr-CA" sz="4400" b="0" i="0" u="none" strike="noStrike" cap="none" dirty="0" err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we</a:t>
            </a:r>
            <a:r>
              <a:rPr lang="fr-CA" sz="4400" b="0" i="0" u="none" strike="noStrike" cap="none" dirty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 use</a:t>
            </a:r>
          </a:p>
        </p:txBody>
      </p:sp>
      <p:pic>
        <p:nvPicPr>
          <p:cNvPr id="96" name="Shape 9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62546" y="1857529"/>
            <a:ext cx="1440000" cy="1440000"/>
          </a:xfrm>
          <a:prstGeom prst="hexagon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  <a:effectLst>
            <a:reflection blurRad="355600" endPos="46000" dir="5400000" sy="-100000" algn="bl" rotWithShape="0"/>
          </a:effectLst>
        </p:spPr>
      </p:pic>
      <p:pic>
        <p:nvPicPr>
          <p:cNvPr id="98" name="Shape 98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427644" y="1857529"/>
            <a:ext cx="1440000" cy="1440000"/>
          </a:xfrm>
          <a:prstGeom prst="hexagon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ffectLst>
            <a:reflection blurRad="355600" endPos="46000" dir="5400000" sy="-100000" algn="bl" rotWithShape="0"/>
          </a:effectLst>
        </p:spPr>
      </p:pic>
      <p:pic>
        <p:nvPicPr>
          <p:cNvPr id="99" name="Shape 99"/>
          <p:cNvPicPr preferRelativeResize="0"/>
          <p:nvPr/>
        </p:nvPicPr>
        <p:blipFill rotWithShape="1">
          <a:blip r:embed="rId5">
            <a:alphaModFix/>
          </a:blip>
          <a:srcRect l="-18985" t="-12486" r="-17549" b="-15013"/>
          <a:stretch/>
        </p:blipFill>
        <p:spPr>
          <a:xfrm>
            <a:off x="3655076" y="3348954"/>
            <a:ext cx="1440000" cy="1440000"/>
          </a:xfrm>
          <a:prstGeom prst="hexagon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ffectLst>
            <a:reflection blurRad="355600" endPos="46000" dir="5400000" sy="-100000" algn="bl" rotWithShape="0"/>
          </a:effectLst>
        </p:spPr>
      </p:pic>
      <p:pic>
        <p:nvPicPr>
          <p:cNvPr id="101" name="Shape 101"/>
          <p:cNvPicPr preferRelativeResize="0"/>
          <p:nvPr/>
        </p:nvPicPr>
        <p:blipFill rotWithShape="1">
          <a:blip r:embed="rId6">
            <a:alphaModFix/>
          </a:blip>
          <a:srcRect l="-1" t="-11676" r="-11226" b="1"/>
          <a:stretch/>
        </p:blipFill>
        <p:spPr>
          <a:xfrm>
            <a:off x="2419036" y="2651810"/>
            <a:ext cx="1440000" cy="1440000"/>
          </a:xfrm>
          <a:prstGeom prst="hexagon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ffectLst>
            <a:reflection blurRad="355600" endPos="46000" dir="5400000" sy="-100000" algn="bl" rotWithShape="0"/>
          </a:effectLst>
        </p:spPr>
      </p:pic>
      <p:pic>
        <p:nvPicPr>
          <p:cNvPr id="103" name="Shape 103" descr="A close up of a sign  Description generated with very high confidence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419036" y="4166091"/>
            <a:ext cx="1440000" cy="1440000"/>
          </a:xfrm>
          <a:prstGeom prst="hexagon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ffectLst>
            <a:reflection blurRad="355600" endPos="46000" dir="5400000" sy="-100000" algn="bl" rotWithShape="0"/>
          </a:effectLst>
        </p:spPr>
      </p:pic>
      <p:pic>
        <p:nvPicPr>
          <p:cNvPr id="2" name="Image 1"/>
          <p:cNvPicPr>
            <a:picLocks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19" t="1" r="17360" b="-10844"/>
          <a:stretch/>
        </p:blipFill>
        <p:spPr>
          <a:xfrm>
            <a:off x="1280691" y="4919299"/>
            <a:ext cx="1440000" cy="1440000"/>
          </a:xfrm>
          <a:prstGeom prst="hexagon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ffectLst>
            <a:reflection blurRad="355600" endPos="46000" dir="5400000" sy="-100000" algn="bl" rotWithShape="0"/>
          </a:effectLst>
        </p:spPr>
      </p:pic>
      <p:pic>
        <p:nvPicPr>
          <p:cNvPr id="3" name="Image 2"/>
          <p:cNvPicPr>
            <a:picLocks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385" r="-11773" b="-9455"/>
          <a:stretch/>
        </p:blipFill>
        <p:spPr>
          <a:xfrm>
            <a:off x="9602934" y="1070007"/>
            <a:ext cx="1440000" cy="1440000"/>
          </a:xfrm>
          <a:prstGeom prst="hexagon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ffectLst>
            <a:reflection blurRad="355600" endPos="46000" dir="5400000" sy="-100000" algn="bl" rotWithShape="0"/>
          </a:effectLst>
        </p:spPr>
      </p:pic>
      <p:pic>
        <p:nvPicPr>
          <p:cNvPr id="37" name="Shape 97"/>
          <p:cNvPicPr preferRelativeResize="0"/>
          <p:nvPr/>
        </p:nvPicPr>
        <p:blipFill rotWithShape="1">
          <a:blip r:embed="rId10"/>
          <a:srcRect/>
          <a:stretch/>
        </p:blipFill>
        <p:spPr>
          <a:xfrm>
            <a:off x="6045095" y="1869190"/>
            <a:ext cx="1440000" cy="1440000"/>
          </a:xfrm>
          <a:prstGeom prst="hexagon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  <a:effectLst>
            <a:reflection blurRad="355600" endPos="46000" dir="5400000" sy="-100000" algn="bl" rotWithShape="0"/>
          </a:effectLst>
        </p:spPr>
      </p:pic>
      <p:pic>
        <p:nvPicPr>
          <p:cNvPr id="39" name="Shape 100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7252354" y="2651810"/>
            <a:ext cx="1440000" cy="1440000"/>
          </a:xfrm>
          <a:prstGeom prst="hexagon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ffectLst>
            <a:reflection blurRad="355600" endPos="46000" dir="5400000" sy="-100000" algn="bl" rotWithShape="0"/>
          </a:effectLst>
        </p:spPr>
      </p:pic>
      <p:pic>
        <p:nvPicPr>
          <p:cNvPr id="41" name="Shape 102" descr="https://flux.io/img/flux-cover-rectangle.png"/>
          <p:cNvPicPr preferRelativeResize="0"/>
          <p:nvPr/>
        </p:nvPicPr>
        <p:blipFill rotWithShape="1">
          <a:blip r:embed="rId12">
            <a:alphaModFix/>
          </a:blip>
          <a:srcRect l="20348" t="41567" r="66440" b="31024"/>
          <a:stretch/>
        </p:blipFill>
        <p:spPr>
          <a:xfrm>
            <a:off x="4837836" y="2634018"/>
            <a:ext cx="1440000" cy="1440000"/>
          </a:xfrm>
          <a:prstGeom prst="hexagon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ffectLst>
            <a:reflection blurRad="355600" endPos="46000" dir="5400000" sy="-100000" algn="bl" rotWithShape="0"/>
          </a:effectLst>
        </p:spPr>
      </p:pic>
      <p:pic>
        <p:nvPicPr>
          <p:cNvPr id="31" name="Image 30"/>
          <p:cNvPicPr>
            <a:picLocks/>
          </p:cNvPicPr>
          <p:nvPr/>
        </p:nvPicPr>
        <p:blipFill rotWithShape="1">
          <a:blip r:embed="rId1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4986" t="-7950" r="74747" b="-10970"/>
          <a:stretch/>
        </p:blipFill>
        <p:spPr>
          <a:xfrm>
            <a:off x="9602934" y="2640235"/>
            <a:ext cx="1440000" cy="1440000"/>
          </a:xfrm>
          <a:prstGeom prst="hexagon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ffectLst>
            <a:reflection blurRad="355600" endPos="46000" dir="5400000" sy="-100000" algn="bl" rotWithShape="0"/>
          </a:effectLst>
        </p:spPr>
      </p:pic>
      <p:cxnSp>
        <p:nvCxnSpPr>
          <p:cNvPr id="14" name="Connecteur droit 13"/>
          <p:cNvCxnSpPr/>
          <p:nvPr/>
        </p:nvCxnSpPr>
        <p:spPr>
          <a:xfrm>
            <a:off x="82550" y="6508116"/>
            <a:ext cx="11374882" cy="11556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Shape 103">
            <a:extLst>
              <a:ext uri="{FF2B5EF4-FFF2-40B4-BE49-F238E27FC236}">
                <a16:creationId xmlns:a16="http://schemas.microsoft.com/office/drawing/2014/main" id="{EDFD6875-923D-44FE-BEBD-623961FF4505}"/>
              </a:ext>
            </a:extLst>
          </p:cNvPr>
          <p:cNvPicPr preferRelativeResize="0"/>
          <p:nvPr/>
        </p:nvPicPr>
        <p:blipFill rotWithShape="1">
          <a:blip r:embed="rId14"/>
          <a:srcRect l="18719" t="-5338" r="18719" b="-330"/>
          <a:stretch/>
        </p:blipFill>
        <p:spPr>
          <a:xfrm>
            <a:off x="4853821" y="1115056"/>
            <a:ext cx="1440000" cy="1439999"/>
          </a:xfrm>
          <a:prstGeom prst="hexagon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ffectLst>
            <a:reflection blurRad="355600" endPos="46000" dir="5400000" sy="-100000" algn="bl" rotWithShape="0"/>
          </a:effectLst>
        </p:spPr>
      </p:pic>
      <p:pic>
        <p:nvPicPr>
          <p:cNvPr id="16" name="Shape 103">
            <a:extLst>
              <a:ext uri="{FF2B5EF4-FFF2-40B4-BE49-F238E27FC236}">
                <a16:creationId xmlns:a16="http://schemas.microsoft.com/office/drawing/2014/main" id="{74EF918A-59C1-459C-9677-6196AE4E2627}"/>
              </a:ext>
            </a:extLst>
          </p:cNvPr>
          <p:cNvPicPr preferRelativeResize="0"/>
          <p:nvPr/>
        </p:nvPicPr>
        <p:blipFill rotWithShape="1">
          <a:blip r:embed="rId15"/>
          <a:srcRect l="571" t="-19450" r="-571" b="-36670"/>
          <a:stretch/>
        </p:blipFill>
        <p:spPr>
          <a:xfrm>
            <a:off x="7220385" y="1046516"/>
            <a:ext cx="1440000" cy="1514281"/>
          </a:xfrm>
          <a:prstGeom prst="hexagon">
            <a:avLst/>
          </a:prstGeom>
          <a:noFill/>
          <a:ln>
            <a:solidFill>
              <a:schemeClr val="bg1">
                <a:lumMod val="65000"/>
              </a:schemeClr>
            </a:solidFill>
          </a:ln>
          <a:effectLst>
            <a:reflection blurRad="355600" endPos="46000" dir="5400000" sy="-100000" algn="bl" rotWithShape="0"/>
          </a:effectLst>
        </p:spPr>
      </p:pic>
      <p:sp>
        <p:nvSpPr>
          <p:cNvPr id="4" name="Hexagon 3">
            <a:extLst>
              <a:ext uri="{FF2B5EF4-FFF2-40B4-BE49-F238E27FC236}">
                <a16:creationId xmlns:a16="http://schemas.microsoft.com/office/drawing/2014/main" id="{34CABFE7-127F-424B-8AC1-F034804D8D19}"/>
              </a:ext>
            </a:extLst>
          </p:cNvPr>
          <p:cNvSpPr/>
          <p:nvPr/>
        </p:nvSpPr>
        <p:spPr>
          <a:xfrm>
            <a:off x="3630577" y="1857528"/>
            <a:ext cx="1503938" cy="1473761"/>
          </a:xfrm>
          <a:prstGeom prst="hexagon">
            <a:avLst/>
          </a:prstGeom>
          <a:noFill/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9" name="Hexagon 18">
            <a:extLst>
              <a:ext uri="{FF2B5EF4-FFF2-40B4-BE49-F238E27FC236}">
                <a16:creationId xmlns:a16="http://schemas.microsoft.com/office/drawing/2014/main" id="{EB7C53F1-E7B6-47BC-9196-364C58CEF6FB}"/>
              </a:ext>
            </a:extLst>
          </p:cNvPr>
          <p:cNvSpPr/>
          <p:nvPr/>
        </p:nvSpPr>
        <p:spPr>
          <a:xfrm>
            <a:off x="6006473" y="1877798"/>
            <a:ext cx="1503938" cy="1473761"/>
          </a:xfrm>
          <a:prstGeom prst="hexagon">
            <a:avLst/>
          </a:prstGeom>
          <a:noFill/>
          <a:ln w="635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C012C7D-BA44-4C17-BE46-D193E10F3F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61550" y="1126496"/>
            <a:ext cx="4661076" cy="382306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511F94D-2A52-43A8-BE83-B9B10E45A1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What are we going to do today?</a:t>
            </a:r>
            <a:endParaRPr lang="en-CA" b="1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1AC19BD-66AB-4626-83D5-2E6CB3320A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507" y="1126496"/>
            <a:ext cx="4911832" cy="392751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CAEDBC5-F840-471B-8755-51671C13EFE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0976" t="2659" r="20091"/>
          <a:stretch/>
        </p:blipFill>
        <p:spPr>
          <a:xfrm>
            <a:off x="4154214" y="3142478"/>
            <a:ext cx="2707336" cy="3823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6331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close up of a sign&#10;&#10;Description generated with very high confidence">
            <a:extLst>
              <a:ext uri="{FF2B5EF4-FFF2-40B4-BE49-F238E27FC236}">
                <a16:creationId xmlns:a16="http://schemas.microsoft.com/office/drawing/2014/main" id="{876233FA-6F45-45C2-BE55-ABEDFA9845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14" y="5422303"/>
            <a:ext cx="2792210" cy="932769"/>
          </a:xfrm>
          <a:prstGeom prst="rect">
            <a:avLst/>
          </a:prstGeom>
        </p:spPr>
      </p:pic>
      <p:pic>
        <p:nvPicPr>
          <p:cNvPr id="7" name="Picture 6" descr="A close up of a sign&#10;&#10;Description generated with high confidence">
            <a:extLst>
              <a:ext uri="{FF2B5EF4-FFF2-40B4-BE49-F238E27FC236}">
                <a16:creationId xmlns:a16="http://schemas.microsoft.com/office/drawing/2014/main" id="{E05AB590-C879-49AC-A112-A1B41B4C401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14" y="412952"/>
            <a:ext cx="6712278" cy="853514"/>
          </a:xfrm>
          <a:prstGeom prst="rect">
            <a:avLst/>
          </a:prstGeom>
        </p:spPr>
      </p:pic>
      <p:pic>
        <p:nvPicPr>
          <p:cNvPr id="1026" name="Picture 2" descr="Image result for choose wisely">
            <a:extLst>
              <a:ext uri="{FF2B5EF4-FFF2-40B4-BE49-F238E27FC236}">
                <a16:creationId xmlns:a16="http://schemas.microsoft.com/office/drawing/2014/main" id="{AE5739AB-CC14-48E6-A84F-8F8F342A8A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9668" y="1612303"/>
            <a:ext cx="476250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78763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E7C488B90B4364A9C2CD2BB86617B9C" ma:contentTypeVersion="5" ma:contentTypeDescription="Crée un document." ma:contentTypeScope="" ma:versionID="715705d234a4d531aa8f1b0089a8fb98">
  <xsd:schema xmlns:xsd="http://www.w3.org/2001/XMLSchema" xmlns:xs="http://www.w3.org/2001/XMLSchema" xmlns:p="http://schemas.microsoft.com/office/2006/metadata/properties" xmlns:ns2="c01fa36b-9873-447b-9ad8-c08f5a084abf" targetNamespace="http://schemas.microsoft.com/office/2006/metadata/properties" ma:root="true" ma:fieldsID="892bc0bdd1a6853cbd52038cbdb44ab4" ns2:_="">
    <xsd:import namespace="c01fa36b-9873-447b-9ad8-c08f5a084ab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01fa36b-9873-447b-9ad8-c08f5a084a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76433BD-0FD9-4AA0-9B5A-4DE0EEDD62D1}">
  <ds:schemaRefs>
    <ds:schemaRef ds:uri="http://schemas.openxmlformats.org/package/2006/metadata/core-properties"/>
    <ds:schemaRef ds:uri="http://purl.org/dc/dcmitype/"/>
    <ds:schemaRef ds:uri="c01fa36b-9873-447b-9ad8-c08f5a084abf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DA66B178-ED44-4EBD-9A7C-5399486EEFE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AD82609-FA61-404A-9036-358D3F1425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01fa36b-9873-447b-9ad8-c08f5a084ab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1368</TotalTime>
  <Words>73</Words>
  <Application>Microsoft Office PowerPoint</Application>
  <PresentationFormat>Widescreen</PresentationFormat>
  <Paragraphs>27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BILT Academy</vt:lpstr>
      <vt:lpstr>Who is Data-Shapes?</vt:lpstr>
      <vt:lpstr>What do we do?</vt:lpstr>
      <vt:lpstr>The tools we use</vt:lpstr>
      <vt:lpstr>What are we going to do today?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 HURTUBISE</dc:creator>
  <cp:lastModifiedBy>Daniel Hurtubise</cp:lastModifiedBy>
  <cp:revision>21</cp:revision>
  <dcterms:created xsi:type="dcterms:W3CDTF">2018-02-10T17:41:40Z</dcterms:created>
  <dcterms:modified xsi:type="dcterms:W3CDTF">2018-10-08T09:22:53Z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0x010100EE7C488B90B4364A9C2CD2BB86617B9C</vt:lpwstr>
  </property>
</Properties>
</file>